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68"/>
  </p:normalViewPr>
  <p:slideViewPr>
    <p:cSldViewPr snapToGrid="0">
      <p:cViewPr varScale="1">
        <p:scale>
          <a:sx n="126" d="100"/>
          <a:sy n="126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4T09:00:13.307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1998 7564 24575,'11'-4'0,"7"2"0,12 2 0,17 0 0,7 0-1451,-13 0 0,3 0 1451,9 0 0,3 0 0,-12 0 0,1 0 0,2 0-958,8 0 1,2 0 0,0 0 957,1 0 0,2 0 0,0 0-950,-10 0 0,0 0 0,1 0 0,1 0 950,5 0 0,1 0 0,1 0 0,0 0-679,-9 0 1,0 0 0,1 0 0,1 0 0,-1 0 678,5 0 0,0 0 0,0 0 0,1 0 0,-1 0 0,-2 0 0,0 0 0,0 0 0,0 0 0,0 0 0,-1 0 0,0 0 0,-1 0 0,1 0 0,0 0 0,0 0 0,0 0 0,1 0 0,-1 0 0,1 0 0,2 0 0,0 0 0,0 0 0,1 0 0,-1 0 0,1 0 0,1 0 0,0 0 0,-1 0 0,1 0 0,1 0 0,0 0 0,1 0 0,-1 0 0,-1 0 0,1 0 0,-1 0 0,0 0 0,-1 0 0,-1 0 0,8 0 0,-1 0 0,-1 0 0,0 0 0,-1 0 0,0 0 0,0 0 0,-2 0-390,-5 0 1,-1 0 0,0 0 0,1 0 389,1 0 0,0 0 0,1 0 0,1 0 0,5 0 0,0 0 0,1 0 0,-1 0 0,-5 0 0,0 0 0,0 0 0,-2 0-96,-3 0 0,0 0 0,-1 0 1,-1 0 95,9 0 0,-2 0 0,-1 0-183,-4 0 0,-2 0 1,-1 0 182,-2 0 0,-1 0 0,-2 0 0,15 0 0,-4 0 873,-7 0 1,-2 0-874,-5 0 0,0 0 0,3 0 0,0 0 1272,-3 0 0,-1 0-1272,-4 0 0,-1 0 0,26 0 0,-10 0 3051,-11 0-3051,-6 0 6126,-6 0-6126,-5-3 1426,-4-1-1426,-6 1 559,-2 0-559,-1 3 0,-3-1 0,-1-1 0,-4-2 0,0-3 0,-2 0 0,0-2 0,0-1 0,0 0 0,-1-1 0,-2 1 0,-1 1 0,1 4 0,2 2 0</inkml:trace>
  <inkml:trace contextRef="#ctx0" brushRef="#br1" timeOffset="2.09725E6">2255 9233 24575,'9'0'0,"3"0"0,23 0 0,22 0-4472,-1 0 0,7 0 4472,-10 0 0,2 0 0,1 0 0,-9 0 0,0 0 0,2 0 0,-1 0 0,4 0 0,0 0 0,2 0 0,2 0 0,-2 0 0,3 0 0,1 0 0,1 0 0,0 0-562,-7 0 1,1 0 0,0 0 0,1 0 0,0 0 0,2 0 561,5 0 0,0 0 0,1 0 0,1 0 0,2 0 0,1 0-162,-9 0 0,2 0 0,1 0 0,1 0 1,1 0-1,-1 0 0,1 0 0,-2 0 162,1 0 0,0 0 0,0 0 0,-1 0 0,1 0 0,0 0 0,0 0 0,-1 0-285,1 0 0,-1 0 1,1 0-1,-1 0 1,1 0-1,-1 0 1,0 0-1,-1 0 285,-1 0 0,0 0 0,1 0 0,-2 0 0,1 0 0,-1 0 0,-1 0 0,-1 0-72,2 0 1,0 0-1,-2 0 1,0 0-1,0 0 1,-1 0-1,0 0 72,6 0 0,-2 0 0,0 0 0,-1 0 0,1 0 0,1 0 0,3 0 0,1 0 0,0 0 0,1 0 0,-2 0 0,0 0 0,-4-1 0,0 1 0,-1 0 0,0-1 0,0 1 0,0-1 0,-1 0 0,-1 0 0,0 0 0,1-1 0,-1 1 0,2 0 0,1-1 0,0 0 0,1 0 0,-1 1 0,1-2 0,-1 1 0,-1-1 0,0 0 0,0 0 0,0 0 0,-1-1 0,-1 1 0,7-1 0,-1 0 0,-1 0 0,0 0 0,-2 0 76,-5 0 1,-1 0 0,-1 0 0,-1 0 0,0 0-77,10-1 0,-2-1 0,0 1 0,-1 0 166,-5 0 0,-1 0 0,0 0 0,0 1-166,1-2 0,0 1 0,0-1 0,-2 1 477,8-2 1,-2 0 0,-2 1-478,-7 0 0,-2 1 0,-1-1 1215,12-1 0,-2 0-1215,-10 1 0,-1-1 0,0 1 0,-2-1 0,21-5 3285,-17-1-3285,-13 2 3717,-8-2-3717,-3 0 2715,-5 0-2715,-4 2 1720,-2 0-1720,-3 2 36,-3 1-36,-1 0 0,-5 3 0,-3 1 0,-4 3 0,-4 1 0,-1 0 0,-3 1 0,-3 2 0,-5 3 0,-4 1 0,-2 1 0,-8 4 0,0 2 0,1-1 0,1 0 0,2-3 0,-7 2 0,-20 3 0,31-7 0,-1 0-476,-2 0 1,0 0 475,-1 0 0,0 0 0,1-1 0,0 0 0,-7 0 0,-1 1 0,-3 1 0,-1 0-772,-5 1 0,-1 0 772,-1 2 0,-1 1 0,-4 2 0,0 0 0,17-5 0,0 1 0,0 0-663,-1 1 1,0 0 0,-2 0 662,-1 1 0,-2-1 0,1 0-1767,0 1 1,0 0-1,1 0 1767,2 0 0,0-1 0,0 0 0,-4 1 0,-1 1 0,0-1-433,4 0 0,1-1 0,-2 1 433,-7 1 0,-1 0 0,-1 0 0,-6 1 0,-1 1 0,0 0-382,5-2 1,1 0 0,-1 0 381,-3 1 0,-2 0 0,2 0 0,6-2 0,1 0 0,-1-1 0,-1 1 0,0-1 0,0 1 0,-3-1 0,-1 1 0,0-1 0,2-2 0,1 0 0,-1-1 0,1 0 0,-1-1 0,1-1-167,3 0 1,0-2 0,0 0 166,1 0 0,0 0 0,0-1 0,3-1 0,0 1 0,1-1 848,3 0 0,0-1 1,1-1-849,-16 1 0,2-1 0,8-1 0,1 0 0,4 0 0,-1 0 523,2 0 1,0 0-524,0 0 0,-2 0 0,-5 0 0,-2 0 0,0 0 0,0-2 0,0 0 0,1 0 0,4 0 0,1-1 0,4-1 0,1 0 0,-1 0 0,1-1 0,-1-1 0,0 0 0,0 0 0,0-1 0,2 0 0,0 1 0,3 1 0,2 0 0,0 0 0,0 0 0,0 0 0,-1-1 1047,-7-2 1,-1-1-1048,12 4 0,1-2 0,-9-2 0,1 0 2609,-9-4-2609,-3 0 0,4 0 0,-3-2 0,1-1 0,0 0 0,-1 1 0,2 1 0,-8 0 0,2 1 0,0 1 0,-2 0 0,7 3 0,-1-2 2021,4 2-2021,5-1 1509,3 1-1509,-1 0 0,-4 0 0,-3-2 0,-1 0 0,-3-2 0,3 0 0,1 1 0,2 1 856,6 0-856,0 0 0,3-1 0,5 1 42,1 1-42,5 0 0,4 2 0,3 2 0,4 0 0,-1 2 0,1-1 0,0 2 0,3 1 0,2 1 0,2 3 0,3-1 0,1 1 0</inkml:trace>
  <inkml:trace contextRef="#ctx0" brushRef="#br1" timeOffset="4.48597E6">9190 8667 24575,'-11'-14'0,"5"9"0,1 10 0,5 12 0,1 8 0,7 5 0,8 3 0,7 3 0,5-3 0,-2-5 0,3 3 0,9 2 0,-3-1 0,8 4 0,-16-15 0,2-5 0,-4-7 0,4-3 0,0-3 0,1-5 0,2-14 0,5-21 0,-14 11 0,1-3-1521,8-15 1,2-3 1520,-7 11 0,0-2 0,1-1 0,2-4 0,1-2 0,-1 1 0,0 0 0,-1 1 0,0 0 0,-2 2 0,0 0 0,0 1 0,0-1 0,-1 1 0,1 0 0,-3 5 0,0 0 0,0 1 0,0-2 0,1 0 0,0 1-124,10-14 1,1 3 123,-4 2 0,1 2-609,-2 2 1,0 2 608,-2 5 0,-1 1 0,-4 6 0,-1 2 0,19-15 0,-7 8 2785,-10 10-2785,-8 7 270,-6 5-270,-4 6 362,-5 6 1,-1 0-1,-2 1 1</inkml:trace>
  <inkml:trace contextRef="#ctx0" brushRef="#br1" timeOffset="4.4961E6">2312 10172 24575,'27'0'0,"3"0"0,22 0 0,-18 0 0,3 0-2566,9 0 1,4 0 2565,9 0 0,4 0 0,-14 0 0,1 0 0,1 0 0,6 0 0,1 0 0,1 0-1367,-10 0 0,1 0 1,1 0-1,0 0 1367,3 0 0,0 0 0,1 0 0,1 0 0,6 0 0,1 0 0,1 0 0,1 0-222,-10 0 1,0 0 0,2 0 0,-1 0 0,1 0 221,1 0 0,2 0 0,-1 0 0,1 0 0,0 0-491,2 0 1,-1 0-1,2 0 1,-1 0-1,-1 0 491,0 0 0,-1 0 0,0 0 0,0 0 0,1 0-288,2 0 0,0 0 1,0 0-1,1 0 1,-2 0 287,-4 0 0,0 0 0,-1 0 0,1 0 0,1 0 0,2 0 0,2 0 0,0 0 0,0 0 0,-1 0 257,-3 0 0,-1 0 1,1 0-1,-1 0 1,-1 0-258,-2 0 0,-1 0 0,0 0 0,-1 0 0,1 0 0,-2 0 0,0 0 0,-1 0 0,0 0 0,0 0 0,7 0 0,-1 0 0,0 0 0,-1 0 0,-2 0 0,0 0 0,-1 0 0,0 0 0,1 0 0,0 0 0,-1 0 0,0 0 0,-4 0 0,-1 0 0,-1 0 0,-1 0 0,9 0 0,-2 0 0,-1 0 0,-6 0 0,-2 0 0,-1 0 0,12 0 0,-2 0 778,-1 0 0,-2 0-778,-11 0 0,-1 0 1390,-1 0 0,-2 0-1390,8 0 5205,-17 0-5205,-8 0 2883,-3 0-2883,-3 0 1471,0 0-1471,-2 0 413,6 0-413,-3 0 0,6 0 0,-4 0 0,4 0 0,-1 0 0,-2 0 0,-1 0 0,-3 0 0,-1 0 0,-1 0 0,-3 0 0,-3 0 0,-2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4T10:15:21.4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3675 2030 13614,'2'-8'3613,"0"2"-1753,-2 6 1293,0 0-3013,-21-24-61,16 18-1,-16-17-28,21 23-44,2 0 39,1 0 28,5 2 27,5 0-10,7 4 16,32 1-78,-3-1-1010,5-3 1,4 0 970,-18-2 0,1-1 5,16 1 1,3 0-37,-13-2 1,1 0 0,-1 0-861,9-1 0,1 0 859,-6 0 0,1-1 0,-2 0-13,4-1 0,0-1 17,-7-1 0,4 0 0,-2-2-321,0 0 1,-1-1 0,-1 0 357,0 1 0,-1-1 0,-1-1-7,13-4 1,-6-1 2,-20 5 1,-3 0-17,22-10 33,-10 0 0,-11 0 28,-8-1 6,-8 1 0,-7-2 353,-28-22-292,4 20 945,-22-16-967,9 29 42,-2 1 27,-2 3 842,1 1-824,0 2 1350,-6 1-1411,13 2 28,-2-1-12,16 2 43,5 0-196,4 0 686,1 0-550,15 9-115,-2-1 19,15 9 22,23 15-33,-14-10 225,0 2 0,-1 0-239,-1 2-176,9 10 83,-19-9-38,-4 1-140,-5 1-58,-6 2-1282,-12 16-8208,-13 2 9834,1-6 0,-1-15 0,12-21 0</inkml:trace>
  <inkml:trace contextRef="#ctx0" brushRef="#br0" timeOffset="1384">7392 2001 18306,'16'-39'295,"0"0"0,0-1 0,-1-3 0,0-1 0,-3 5 94,-1-19-481,-9 15 1,-3 1 444,-9 1-83,-11-6-1485,-3 23 1432,-6 5 453,-5 7-496,-5 6-17,-5 3-43,7 9 1,0 2 130,-24 7-170,7 6 1,0 3-761,22-7 0,0 2 696,-1 3 0,-4 4 1,3 0-10,-5 11 1,3 1 0,-1-1 0,2 2-3,6-1 0,4 0-1182,-2 14 1171,8-2-17,16-11 0,5 0-100,7 6 120,2-11 0,4-5 13,17-9-282,7-6 305,6-8-11,5-6 11,4-9-11,-11-5 0,0-4-12,-8 2 1,0-2 32,12-8 0,-1-2 51,-12 4 0,-2-1 166,1-2 1,-1-2-9,0-1 0,-2 0-12,0-2 1,-2-1-14,-1-1 1,-2-1-145,-2 1 0,0-2-39,4-14 1,-1-3-286,-3 1 1,0-1 223,-5 6 0,1-3 0,-2 4-180,-1-1 0,-1 4 16,-2-1 1,-2 6-146,-5 8 274,-3 7 19,-3 5 1737,-9 3-1676,-1 7 3002,-8 4-3008,1 10 1140,-3 7-1123,-17 23-23,7 0-266,10-12 0,0 3 255,-1 7 0,3 1-626,5-7 0,0 1 631,-4 10 1,2 0 17,-1 22-23,5 1-2816,6 1 2793,4-2 7,8 0-7,5-3-32,19-28 1,15 2-1,4-1 1,-8-6 56,-9-3 1,2-2-55,7 2 1,10 3 0,-2-3 0,-11-13 56,4-25 78,-1-6 229,1-5-159,-14 4 0,-1-1 129,14-13-145,-15 12 1,-2 0 133,5-9-12,-4 0-7,-3 3 1,0-10-307,-10 14 2781,1-7-2765,-11 21-50,-2 2-45,-5 9 813,-4 4-631,-5 4 35,-4 5 19,-3 6 341,-1 3-13,1 2-7,1 3-4,3 1-51,1 12-232,6-8-2250,4 6 2123,4-12-621,10 5 139,-1-7-19,9 2-5,1-10 179,4-3 184,1-4 123,4-3 157,15-7 436,5-12 645,1-2-874,-4-9 1138,-16 4 2415,-2-3-2809,6-13-320,-5-7-778,-12 16 0,-1 0 0,1-18-48,-7 4-731,-6 16-338,-4 2 317,-2 3-336,-5 2 48,-5 5 394,-2 2 149,-18 4 183,6 4-118,-13 5 509,11 5 153,2 5 148,2 3 129,4 1-84,3 2-98,4 2-167,4 1 1340,4 2-1570,3 0 30,3 2-352,3 11-88,9 2-19,1-1-516,17 6 209,-7-19 64,10 6 45,-3-12-178,2-1 355,5-4-7,3-2 127,2-4 202,0-2 236,1-3 182,-1-5 254,-2-3 124,-3-6 203,-2-1 70,-3-2 545,5-11-463,-12 5-61,3-7-113,-14 8 21,-1 0-398,-4 0-231,-1 3 401,-3-5-794,-1 9-3,-2-1-158,-3 10-341,-4 3 944,-3 2 10,-12 9 383,-5 7 78,0 5 27,1 5 212,12-3-71,4 1 116,3 1-698,4 1-358,2-1-457,3 0-230,9 6-217,2-8-255,10 3 448,-2-10 486,20 0 411,-7-7-135,16-1 629,-11-10 399,0-4 400,0-5 226,-2-5-706,-1-2-2221,-2-2 2235,-4-3-411,-2-1-904,-3-2 565,-3-2-513,1-15-19,-7 9-208,1-9-125,-9 15-3,-2-6-101,-1 12 2414,-3-3-2457,-1 13 42,-2 4 1633,0 2-1622,-1 3 595,-1 2-237,0 2 499,-2 5 156,0 2-131,-2 6-234,1 1-174,-1 4-230,2 0-337,1 3-1421,1-1-2486,3 1 4689,2 2 0,-2-11 0,2-1 1</inkml:trace>
  <inkml:trace contextRef="#ctx0" brushRef="#br0" timeOffset="1816">9638 1296 23230,'3'-9'1809,"0"1"-7531,-3 8 6122,12-63-115,-10 40 560,5-13 0,-2 2-617,-7 20-119,0 4 231,-3 3-556,2 3 179,0 2-8,0 9 3520,0 2-3512,-3 22-42,0-3 53,-1 16-1919,1-6 1948,0 5-44,0 2-2782,0 4 2676,0 1-190,0 2 337,0 1 0,1-3-11,-1 0 43,0 12-7,3-19 6,0 7 4,2-20 10,1-12-72,0-1 233,1-13 1181,0-2-1230,1-5 156,1-3-69,2-4-22,1-7 0,1-4 189,3-3-46,0-2 215,1-2-65,1 1-173,2-1 57,2 2 50,2 2 43,2 3-151,1 3 34,1 3-1019,-1 3 1019,0 4-65,0 3-74,-2 4-109,0 2-161,4 9-219,1 9-209,-1 2-130,-5 5-146,-7-5-72,-1 1 83,-4 1 2804,0 1-2516,-4-1 172,-2 0 162,-5 0-1270,-5-2 1567,-5 1 118,-4-3 252,-5 1-298,-3-2-79,-4-2-1474,-3-2 1230,-3-3-9772,-14-4 9252,18-3 0,0-2 0,25-2 0</inkml:trace>
  <inkml:trace contextRef="#ctx0" brushRef="#br0" timeOffset="2511">10392 1322 31030,'0'-54'-265,"1"0"1,0 5 0,1 7-358,4 8 679,0 4 95,-2 5-51,0 5 34,-2 5-181,0 8-578,-1 4 673,0 10-300,2 21-146,0 4-14,1 21 31,-1-2-904,0 9 1096,-1-28 0,-1 1-32,0 3 1,0 1-15,0 1 0,-1 0 204,1 2 0,-1 1-19,0 0 0,0 0-41,-1 0 0,-1 2-278,0 15 0,-1 2-1514,0-16 0,-1-1 1480,1 12 1,-1-2-576,0 10-1268,2-8 810,1-9-442,4-9-3250,5-4 2458,0-16 549,3-4 1295,-5-18 667,1-18 230,-2-3 1,-1-14 131,-3 4 117,-1-5 1118,-1-3-584,-2-4 301,0 0-43,-2 0 342,1 3 88,-2 5-176,-1 4-244,-2 6-284,-2 5-161,-2 4 663,-9-1-700,5 7-7,-7-1-23,9 8 38,1 1 3133,3 2-2808,2-1 123,5 2-677,1 0-414,8 1 1282,4 0-254,8 0-353,10-2-1007,31-1-479,-5 0-1059,-15 3 0,2-1 2015,-2 2 0,-3-1 0,4 0 1,-1 0-1</inkml:trace>
  <inkml:trace contextRef="#ctx0" brushRef="#br0" timeOffset="3542">13160 1446 27729,'-33'-28'-316,"-1"1"1,1-1 0,-14-12 0,5 13-434,5 31 5,-2 3 883,-3 7 43,1 2-21,2 4-225,3 3-526,5 3 987,-1 18-315,15 6-291,4 3-1648,19-2 1502,10-16-76,9-1 186,7-2-840,8-2 1044,4-2 75,5-2 252,3-3 68,0-1 41,2-2 79,-3 0-32,-1-1-32,-4-1-121,7 5-45,-19-7-223,2 4 240,-22-8-517,-8-1-218,-9 1 336,-24 8 452,-4-3 97,-22 6 1250,2-6-1625,10-5 0,-2-1-93,10-2 0,-1-1 191,-9 2 1,0-1 121,-14 0-3670,5-3 1192,5-3-2634,4-5-4761,9-2 9528,8-2 0,13 1 0,7 2 1</inkml:trace>
  <inkml:trace contextRef="#ctx0" brushRef="#br0" timeOffset="3747">13014 1365 26139,'7'-7'573,"-2"1"-106,-5 6-38,0 0-54,-61 47-1826,28-20 1621,-9 7 1,-1 1 47,0 6-1283,21-18 0,0 0 1105,-1 1 0,1 1 129,0 0 0,0 1-23,-8 14 0,2 1-59,6-9 1,2 1-1198,-6 9 1,3 1 919,9-13 1,1-1-519,-8 28-856,6-2-1745,6-5 3157,5 3 0,4-26 1,0-2-1</inkml:trace>
  <inkml:trace contextRef="#ctx0" brushRef="#br0" timeOffset="4463">13637 1604 26015,'0'-3'-79,"0"1"1568,0 2-912,-62 16 142,41 3-429,-12-6 1,3 2 186,24 9-693,7-9-324,4 1 467,3-2-83,5-1-165,2-1-85,4-4 222,13 1 22,-4-5-1439,10-1 2406,-8-7-706,-2-2 1154,2-4-703,-4-3 601,0-3-312,-4-2-224,5-12-364,-10 4 833,3-8-1084,-11 9 0,-2 2 0,-3-10-840,-2 10-127,-4-5 42,-2 12 883,-10-2-733,-5 6 229,-3 3 105,-3 5 348,5 6-52,-12 9 38,6 1 463,-7 9-227,10-2-5,1 2-267,2 3 355,2 2-162,1 3 97,4 1 206,1 2-44,3 0-61,2 14-69,4-11-7,1 10-337,7-16-88,4-1-307,5-1-3319,17 5 3525,-3-9 155,15 1 113,-8-14 241,2-3-525,3-4 854,1-2 144,3-5 174,2-3-158,0-6-2,0-4-37,-2-4-1904,0-3 1715,-5-2-370,-13 5 0,-1-2-68,9-12-51,-12 10 0,-2-1-134,4-13-179,-2-3-89,-4 1-71,0-15-55,-8 16 546,-2-8-281,-8 20 2035,-4 4-2189,-4 2-15,-3 5 3316,-3 2-3245,0 4 62,0 3 47,2 2 439,0 3-254,4 2 71,1 0 52,2 3 16,3 1-10,1 4-10,1 4 12,0 4-12,2 3 27,1 3 5,4 3 11,7 15-11,-1-8-459,7 12 453,-2-13-16,2 2 0,2-1-3234,1 0 3228,1 0 6,2-1-117,-1-2 117,0 0 0,-2-3 5,-4-1-27,-5-2-1953,-4-2 1913,-5-1-28,-3-2 1659,-5-2-1588,-5-1-94,-6-2 396,-5-1-535,-19 0 81,6-5 2567,-11-1-7057,1-9 4757,9-5 1,5 3 0,14-1-1</inkml:trace>
  <inkml:trace contextRef="#ctx0" brushRef="#br0" timeOffset="4807">14944 1377 21607,'2'-3'2687,"-1"0"155,-1 3-3362,-2-17 229,0 17 102,-1-10 68,1 23 35,1 3-383,1 2 150,4 3 330,2 3-11,5 2 11,3 3-11,2 1 0,3 2 6,3 1 0,4 0-6,2 0-1660,1-1 1666,3-1 5,0 0 0,-2-1 12,0-1-259,-5-3 277,0 7-38,-11-10-41,-2 2-23,-13-11 59,-8-2 57,-5-3-5,-10 0-437,-22-3 29,6-2-96,-15-3-125,14-5-132,2-5-281,3-3-263,3-5-148,5-3-481,5-3-3970,3-18 5111,9 2 1,2 6 0,8 13 0</inkml:trace>
  <inkml:trace contextRef="#ctx0" brushRef="#br0" timeOffset="4974">14931 1444 24715,'-2'-42'398,"-1"13"-325,-4 48-34,-1 4-28,0 3-5,0 4-40,1 5 1,0 1-91,-3 13-524,3-9 1,0 0 403,1 7-34,1-1-2155,4 17-822,5-17 3272,6 12 0,-3-38 0,0-3 0</inkml:trace>
  <inkml:trace contextRef="#ctx0" brushRef="#br0" timeOffset="5193">15613 1430 23554,'1'-6'1517,"0"2"-174,-1 4-1646,-40 56 85,29-27 108,-11 8 1,4 1-399,19 10-502,12 2-440,-3-18 1,3-2-1165,13 15-7217,2-9 9627,-11-19 0,-7-7 0,-5-5 0</inkml:trace>
  <inkml:trace contextRef="#ctx0" brushRef="#br0" timeOffset="5395">15889 1008 25504,'-41'-6'-49,"-1"-1"1,3 1 0,10 6 14,20 8-79,0 6-572,4 2 78,2 3 30,1 1-34,3 2-255,5 2-5787,3 3 5311,6 3-570,5 1-733,4 2 2635,5 4 1,-12-18 0,-1 0-1</inkml:trace>
  <inkml:trace contextRef="#ctx0" brushRef="#br0" timeOffset="5795">16521 1432 13854,'4'-6'4442,"-1"1"-2182,-3 5 518,0 0-2515,-88-10-1441,48 18 1209,-15-8 0,1 4 19,20 22-5,3 2-17,5 4 385,5 0-402,5 2-22,5 0-2371,5-1 2394,3 0-513,5-1 535,12 12-23,2-13 0,11 8 1,-3-16 10,4-3 6,1-2 11,1-5 832,0-3-765,16-6-44,-11-7 106,11-5-33,-2-18-62,-13 2 47,6-12 140,-16 4-193,-5-3 182,2-25-204,-8 12-23,-4 16 1,-2-1 38,-2-1 1,-1 2-109,-1-15 159,-4 10 0,-2 2-181,-4 0 82,-17-12-72,-1 23-2,0 2 38,1 11-871,10 9 860,0 2 98,2 6-148,0 4-39,1 5-45,2 3-50,1 5-45,5 3-73,2 4-102,4 2 2433,5 1-2807,4 1-257,6 1-545,2 0 1614,3-8 0,0-2 0,-3-2 0,12 10 0</inkml:trace>
  <inkml:trace contextRef="#ctx0" brushRef="#br0" timeOffset="6130">17183 1490 23170,'14'-50'872,"0"0"0,-2 9 0,-3 6-520,-3 4-77,-4 18-6,-1 3-225,-1 5-32,0 2 4,0 10 12,2 13-16,-1 6-18,1 13-340,-1-1 340,1 4-5,2 4 6,0 3-7,2 2-16,2 2 22,-1-15 1,0 0 11,5 19 5,-3-22 0,0 0 6,8 19-17,-4-19-3262,3 2 3267,-6-21-251,1-4 257,1-6 0,3-3 23,12-7-12,-3-3 0,10-7 1,-8-3-1,1-3-40,3-3 18,0-2 3148,18-10-3129,-15 17 1,0 1-1794,22-10 1769,4 8-23,-31 16 0,-4 3-17,-2 3-179,6 8 17,-9 2 219,5 7-421,-10-1-247,-1 2-335,-1 2-868,-2 3 1859,0 3 0,-5-14 0,-1 0 0</inkml:trace>
  <inkml:trace contextRef="#ctx0" brushRef="#br0" timeOffset="6699">5430 2773 15019,'59'0'763,"1"1"1,1 0 0,-1 0-1783,-7-1 1,-1 0 1261,10 1 1,2-1-938,-17 0 0,1 0 0,2 0 837,3 1 1,2-1 0,1 0-10,4 0 1,2 0-1,0 0-266,-12 0 0,0 0 0,2 0 0,0 0 224,2 0 0,1 0 1,0 0-1,1-1-321,4 1 1,0-1 0,0 1 0,1-1 296,-10 0 1,0 1-1,1-1 1,0 0-1,0 0-122,2 0 1,-1-1 0,1 1 0,2-1 0,3 1 125,-1-1 1,3 0 0,3 0 0,1 0 0,0-1 0,-2 1 0,-2 0-33,-1 0 0,-2 0 0,-1 0 0,0 0 1,2 0-1,2-1-9,-5 1 1,4 0-1,0-1 1,2 1-1,-1-1 1,0 1-1,-2-1 1,-2 1 10,4 0 1,-1-1 0,-2 1 0,-1 0 0,1-1 0,0 1 1,3-1 0,-1 1 0,1-1 0,1 0 0,-1 1 0,0-1-1,2 1 1,-1-1 0,1 1 0,0-1 0,0 1 0,0-1-9,-8 1 0,0 0 0,1 0 0,0 0 1,-1-1-1,1 1 0,0 0-2,0 0 1,1 0 0,0 0-1,-1 0 1,1 0 0,0 0-1,0 0-1,0 0 1,0 0 0,-1 0 0,0 1 0,2-1 0,2 0 0,2 0 7,-7 0 1,2 1 0,2-1 0,0 0 0,2 1 0,0-1 0,1 0 0,0 0 0,0 1 0,-1-1-12,-3 1 0,1-1 0,0 1 0,0-1 0,0 1 0,0 0 0,1-1 0,-1 1 0,1 0 0,-1-1 0,0 1-17,1 0 0,-1-1 0,1 1 1,-1-1-1,1 1 0,-1 0 0,1 0 1,-1-1-1,0 1 0,-1 0 0,1 0-2,2-1 1,1 1 0,1 0-1,-1 0 1,-1 0 0,0 0 0,-1 0-1,-1 0 1,-2 0 0,-1 0 2,6 0 1,-4 0-1,-1 0 1,-1 1 0,1-1-1,1 1 1,3-1-3,-1 1 0,1-1 0,2 1 1,0 0-1,2-1 0,0 1 0,0 0 1,0 0-1,-1-1-11,-6 1 1,0 0-1,0 0 1,1 0-1,-1 0 1,0 0 0,0 1-1,0-1 1,0 0-1,0 0-6,6 0 0,-1 0 1,1 1-1,0-1 1,-1 0-1,1 1 1,-2-1-1,0 0 1,-1 1-7,3-1 1,-1 1 0,1-1 0,-2 1 0,0 0 0,-3 0 0,-1-1-1,-3 1-29,10 0 1,-3 1 0,-3-1 0,-1 0 0,0 1-32,-1-1 0,-1 0 1,0 0-1,-1 1 0,0-1-79,9 1 0,0-1 0,-1 1 0,-1-1-22,-5 1 0,-1-1 0,1 0 0,1 0-1010,-6-1 0,3 1 0,0 0 0,-1-1 0,-5 0-1752,11 0 0,-5 0 0,1 0 2935,7-1 0,1 0 0,-11 0 0,-2-1 0,-24 0 0</inkml:trace>
  <inkml:trace contextRef="#ctx0" brushRef="#br0" timeOffset="7506">19418 1527 32767,'20'-48'0,"1"0"0,-2 4 0,-2 5 0,1 5 0,-2 4 0,-2 5 0,-3 6 0,-2 5 0,-3 5 0,-2 3 0,-1 3 0,-3 12-871,1 4-66,-1 14-3381,0 4 3359,0 9 171,0 7-1038,0 7 1457,0-12 0,0 3-488,2 3 0,2 3 443,3 12 1,1 0 25,0-14 1,2-3-250,2-2 0,2-5-1422,9 8-1878,1-5 3947,4-4 0,-13-19 1,-1-3-1</inkml:trace>
  <inkml:trace contextRef="#ctx0" brushRef="#br0" timeOffset="7780">19165 1665 22697,'57'-27'247,"0"0"1,-3 3-1,-1 5 1120,-1 16 0,1 4-1169,6-2 1,3 1-94,-11 0 0,2 0 0,-2-1-2,10 1 1,-3 0-17,-5 0 0,-4 0 58,9 0 310,-8 0-64,0-3 739,-16 0-948,-5 0 1046,-17 1-1134,-10 2-4505,-1 0 4157,-2-3 0,1 2 0,0-2 0</inkml:trace>
  <inkml:trace contextRef="#ctx0" brushRef="#br0" timeOffset="8864">21181 1668 32767,'9'-46'-44,"0"0"0,0 0 0,3-16 1,-1 8-1575,-5 7 2104,-2 12-753,-3 6-399,0 13 126,-1 4 512,0 18-1896,-1 6 1664,1 11-4,-2 9 50,1 9 30,0 8 136,0 8 35,1-25 1,-1 0-62,1 1 0,0 2 71,0 18 1,0 1-712,1-13 1,0 1 698,-1 11 1,1 2-17,1-6 0,0 0-42,0-4 1,0 1-1275,0-2 0,0-2 1240,-1-7 1,0-4-99,0 4 188,-1-8-137,-2-7 72,-1-9 576,-2-5-212,-2-6 1135,-8-17-1358,2-1-78,-7-19-15,9 9 1,0-3-22,0-9 0,0-1-742,0-2 0,1-1 710,2-4 0,2 0-79,3 10 0,1 0-23,1-2 0,0 0 171,2-1 0,0 0-23,0-1 0,2 1 26,-1 2 0,2-1-388,2-14 1,2 0 387,-3 15 1,2-1-210,3-22 0,2 1 193,-4 28 0,0 2-34,8-19 0,1 1 268,7-1-221,-7 19 1,3 1-12,5 5 0,2 4 1058,17-9-1042,-3 11 1,2 4-3,-8 8 0,-1 4 301,1 1 1,-1 3-295,26 8-15,-12 23-1640,-13-3 1602,4 15-18,-24-15 0,-3 0 1054,4 17-1070,-8-6 0,-3 1 179,-10 4-116,-18-12 0,-12 4 0,-3-5-772,-14-3 0,-6-5 817,6 2 0,-3 0 0,2-5-10,-4-6 0,5-6-110,12-4 1,6-3-1455,6-5 547,2-3-1796,21-5-1553,10-4 4571,10-5 1,-5 10 0,3-1 0</inkml:trace>
  <inkml:trace contextRef="#ctx0" brushRef="#br0" timeOffset="9531">21984 1150 22873,'18'48'140,"0"-4"-123,1-17-1953,3 1 1930,2 2 23,0 2-6,1 1-300,0-1 289,-3 0-5,-4-2-7,-5-2 7,-6-4 22,-7 3 11,-7-10 470,-6 1-453,-4-11 22,-4-3 22,0-3 23,0-2 28,0-4 17,3-2 17,2-4-12,4-3 925,4-1-964,3-2-17,3 0 728,5-3-806,5 0-16,7-1-35,8-1 6,6 1-27,24-6-7,-8 7-590,-14 8 0,0 2 597,14-3-40,1 3 28,1 1 5,-1 1 1,0 2-846,-2 0 868,-2 1 6,-3 0 16,-4-1 23,-5 0 0,-5 0 5,-5-1 6,-7-1 17,-3-1 6,-5-1 10,-3 0 1187,-2 0-1091,-6-4 914,-1 4-975,-6-2-1,3 7 123,-7-1-123,4 3 1,-5 0-40,4 3-6,-1 0-11,0 2-11,-1 2-17,0 4-5,1 3 0,0 3-6,1 2 5,2 3-5,0 2-5,2 1 10,3 2-5,1 12 0,3-7-5,2 9 5,4-12 0,3-1 0,3-3 5,2-3 6,6 2 1,-4-7 33,4-1 45,1-10-34,-3-4 16,16-9-21,-11-2-1,9-7 1,-7 2 55,7-10-44,-7 5 72,11-15-1506,-15 16 1456,3-3 146,-8 8-141,-5 7-22,-2 1-39,-5 4-324,-1 4 223,0 4 22,-1 2-16,0 6-34,0 2 1412,0 3-1485,1 3-27,1 0-91,3 2-117,0 0-1008,8 10 336,-1-7-1754,6 6-470,-2-10 2555,6 0 1,-9-9-1,0-2 1</inkml:trace>
  <inkml:trace contextRef="#ctx0" brushRef="#br0" timeOffset="9814">23597 1251 17580,'0'-5'3500,"0"1"-1393,0 4-2035,-61-33-1067,37 29 1026,-13-11 0,0 5 375,14 26-355,-2 4 55,-15 18-107,7-6 29,-8 13-1232,14-11 1243,4 1-2374,-2 18 2363,10-12-17,2 11-32,10-17 16,6-2-12,6-2-11,7-2-28,6-2-174,10-5 1,4-1-102,12 3-822,-7-6 1,1-2 435,8-6-347,2-3 33,3-4-1361,1-2-1338,0-4 3730,7-4 0,-30 2 0,-2-1 0</inkml:trace>
  <inkml:trace contextRef="#ctx0" brushRef="#br0" timeOffset="10050">24275 1186 18847,'-2'-44'1013,"1"0"1,0 4 0,0 5 66,-3 10-514,-1 3-90,1 4 56,-1 4-236,1 4-29,1 4-143,-1 3 102,2 3-215,-1 4 12,0 6-6,-3 8 5,-1 6-11,-2 5-3392,-1 7 3401,3-5 0,-1 1 2,-3 21-1165,2-3 1,2 2 1119,3-19 1,0 1-186,0 24 1,1 0 153,1-23 1,2-1-216,-1 9 0,2 0 45,1 12-96,2-5-766,4 12 1911,-3-21-1783,2 7-246,-4-25-358,-1-6 1666,-1-7-3929,-1-5 1541,-1-4 1,0-1 0</inkml:trace>
  <inkml:trace contextRef="#ctx0" brushRef="#br0" timeOffset="10371">24101 1643 20369,'-3'-46'1109,"1"0"0,0 7 0,1 7-767,1 10-152,0 11-78,2 1-61,2 2-40,12-2-28,1 4-17,11 0-5,-1 3-11,4 1-62,18 0-6,7-1 76,-22 1 0,0-1-2110,18-2 2130,-8-2 22,-18 0 11,-2-2 62,2-7 84,-5-3-51,-2 0 34,-8 1 218,-8 4-111,-2 3 33,0-1 23,-1 4-23,-1 2 5,0 1-38,-1 1 2269,0 1-2415,1 1-34,-1 1-78,1 4 11,0 4-17,0 5 6,1 3-17,0 6-96,2 18 29,2-5-45,3 13-263,5 4 106,-1-12-89,2 10-186,-5-17-274,-1-4-458,-1-2-8527,-2 4 9271,-2-13 0,0-1 0,-2-12 0</inkml:trace>
  <inkml:trace contextRef="#ctx0" brushRef="#br0" timeOffset="10547">25025 1003 17506,'-17'-22'0,"2"4"0</inkml:trace>
  <inkml:trace contextRef="#ctx0" brushRef="#br0" timeOffset="11214">25559 1295 18379,'-47'-21'81,"0"0"0,3 2 1,3 7 1497,-18 24-1704,29-2 1,1 2 1192,-28 15-1104,26 1 1,6 2-52,6 3 299,-2 22-516,18-24 74,8-1 2689,3-1-2470,8 1 373,4-2-390,5-1-2664,3-2 2750,4-2-402,19 4 312,-8-9 165,15 1-327,-16-11-84,3-3-357,-12-3 1,0-1 192,19-1-1131,1-6 0,1-4-349,-17-2 0,-2-3 1438,9-1 1,-2-4-1360,-4-10 1,-4-2 1060,4-13 902,-13 15 0,-2-1 949,4-14 683,-2 3 475,-7 2 74,-4 4-295,-6 4 1985,-8-5-2427,-12 5-726,-10-1-648,-1 14-72,-4 9-44,9 7-49,-2 3 15,-1 4-2164,-14 10 2197,6 2 0,-8 8 707,11-2-724,2 2 11,4 1-39,3 1 11,4 2-6,7 13 34,11 2-34,5-1-5,11-6-1617,1-14 1611,2-4-5,3-3 0,2-4 0,0-5 198,1-2-204,-2-3 25,-2-3-19,-2-2 6,-1-4 1679,6-12-1702,-2-10 5,-1-2 7,-5-4-93,-10 8 87,-2-1 5,-5-1-5,-1 0 27,-3 3 6,-4 1 62,-12-7-34,0 10 3100,-9-3-3088,3 11-18,-1 5-22,-1 2-5,0 5-17,0 1 280,0 3-286,-12 12 0,-1 11-11,2 6 6,0 22-707,20-15 709,7-1 1,1 1-3,5 11-18,3-15 1,2 0-22,6 14-18,5-1-33,3 0-2076,5-2 1948,2 1-153,5-3-737,2 0 10,2-4-1597,3-3-6480,-4-7 9169,-3-6 0,-15-11 0,-5-5 0</inkml:trace>
  <inkml:trace contextRef="#ctx0" brushRef="#br0" timeOffset="11753">20601 2763 15061,'-60'0'43,"-1"-1"1,0 0 0,5 1-1,1-1 1,5 0-13,-1 1 0,4 0-6,6-1 0,2 1 59,-24-1-1870,29 1 0,0-1 2739,-15-1-567,9 1 1325,23-1-1588,24 1 17,11-2 101,16 0-75,8-1 0,3 0 35,-5 0 1,2 0-57,-1 0 1,4 0 0,-2 0 86,13-1 1,5 0-262,-10 0 1,8 0-1,3 0 1,0 0-1,-5 0 127,-5 0 0,-4 1 0,1 1 0,5-2-38,-2 1 1,6 0 0,1-1 0,1 0-1,-2 1 1,-6 0 23,5 0 0,-5 0 0,-2 1 0,2 0-309,4 0 0,0 0 0,1 0 0,0 0 289,2 0 1,0 0-1,1 0 1,0 1-114,3-1 1,-1 1 0,1 0-1,1 1 81,-12-1 1,0 1 0,0 0-1,1 0 1,0 0-3,0 0 0,1 0 0,0 1 1,0-1-1,0 1-2,1 0 0,0-1 0,0 1 0,-1 0 0,1 0-6,1 0 1,-1 0-1,1 1 1,-1-1-1,0 1 2,0-1 1,0 1 0,-1 0 0,1 0-1,-1 0 24,0 0 0,0 1 0,0-1 1,0 0-1,-1 1-31,-1 0 1,0 0 0,0 0 0,-1 0 0,0 1 1,10-1 1,0 0 0,0 1 0,2 0-1,-1 0 0,2 0 0,1 0 0,-1 1 0,-4-1-8,-2 0 0,-3 0 0,0 0 1,1 0-10,-3-1 0,2 1 0,1 0 1,-2 0-1,-6 0 1,7 1 1,-6-1 0,0 0-2,-5-1 0,0 1 0,-1 0 213,13 1 0,-2 0-341,3 0 0,-5 0-95,-18-1 0,-2-1-547,26 3-638,-45-4-1299,-22 0 2705,-20-2 0,11 1 0,-6 0 0</inkml:trace>
  <inkml:trace contextRef="#ctx0" brushRef="#br0" timeOffset="17578">2868 4280 21704,'-8'-55'-7,"-1"1"0,2 5 0,1 7 2173,6 16-1382,-1 2 133,1 18-934,-1 7 777,3 17-885,0 7-220,2 4 388,0 5-318,0 6 116,0 2 13,0 5 19,-1 1-663,0 3 702,-1 1 15,1 0 35,1-2 72,0-2-21,1-5 1662,1-4-1716,2 15-9,-3-25-6,1 8 23,-5-27 90,0-5 201,-1-3 648,1-1-1020,-2-5-34,-1-2-33,-3-6 9,-3-4-12,-1-3-8,-2-2 166,-4-18-3337,1-11 3420,0-5-45,4-4-43,7 10 99,1-1-237,2-3 215,2 13 1,2-2-844,2-3 1,1 0 842,0 0 0,2-1-9,3 4 0,1-3 0,-1 5 8,-2 9 0,0 1 102,6-17 1,1 3-7,-1 4 149,0 3-81,2 2-34,1 4-38,3 4-295,14 0-1386,-5 14 990,10 2 946,-11 15-4441,10 17-669,-13 3 4640,7 19 1,-23-24-1,-3 0 1</inkml:trace>
  <inkml:trace contextRef="#ctx0" brushRef="#br0" timeOffset="17787">2844 4515 22076,'-6'-8'668,"2"2"-474,4 6 1063,0 0-785,-27-64-560,20 42 59,-9-14 1,6 0 29,38 4-80,12 8-163,-13 7 0,4 1-102,12 4 0,2 2-3880,15-1 3013,-20 5 0,1 0 1278,-6 1 1,-3 2-1,2-1 1,-1 0 0</inkml:trace>
  <inkml:trace contextRef="#ctx0" brushRef="#br0" timeOffset="18158">3689 4001 19791,'-3'-2'2067,"0"0"-628,3 2-963,-71 35 8,45-13-314,-17 9 1,3 4 12,27 0-202,1 11-43,9-13 143,3-2-61,5-1-224,3-3-206,6-2-18,13 3 121,-4-11-2899,22 2 3425,-14-14 105,13-6 21,-7-7 335,18-17-70,-12 2-244,-15 6 1,-2-1 316,8-12-631,-4 0 425,-4-2-136,-3-1-127,-5 0-130,-4-1 2809,-3 0-3007,-4-25-161,-9 14-54,-3-6-17,-6 26 15,-1 15-20,0 4 791,-9 6-592,5 4 14,-5 6-479,4 13-591,9 6-3101,1 1 3125,12-1-2985,4-9 659,4-1 3089,3 1 0,-6-10 0,-1 0 0</inkml:trace>
  <inkml:trace contextRef="#ctx0" brushRef="#br0" timeOffset="18486">4296 3961 18883,'1'-6'3354,"0"1"-545,-1 5-2672,20-5 4,-7 13-257,16-3 108,-12 17-134,-1-1-31,1 2 54,0 1-72,4 12-70,-7-7-31,2 9 171,-11-12-16,-2 0 177,-6-2 55,-3-2-3316,-6-2 3444,-2-4 191,-8-3 132,1-8-191,1-5-70,7-7-2398,7-6 2147,2-1-313,2-4 278,2-1 2126,7-10-2240,8-6-22,13-7 61,0 7 36,6 5-620,11 2-794,7-1 1366,-18 12 1,0-1 66,4-1 1,-3 2-1,4-1 1,-6 2-1</inkml:trace>
  <inkml:trace contextRef="#ctx0" brushRef="#br0" timeOffset="18687">5014 3661 17951,'1'-5'4046,"-1"1"-701,0 4-2773,-6-6-581,2 40 116,-2-11-108,4 38-79,2-26 0,1 2-756,1 4 0,0 1 769,-1 1 0,1 0-149,1 10 1,1-1-439,0 7 355,-1-21 1,0-2-570,4 12-254,1-5-112,2-3 1234,8 13 0,-10-30 0,5 9 0</inkml:trace>
  <inkml:trace contextRef="#ctx0" brushRef="#br0" timeOffset="19191">4962 4091 18224,'-1'-4'3299,"-1"0"-3383,2 4 0,69-47-2447,-16 25 2514,-5-7 0,0 2 0,9 8-5,-4-4-2784,-17 3 2811,8-9-442,-13-7 448,-9 5 22,0-10 7,-11 9 55,-3 1 34,-3 0 729,0-20-423,-2 20 387,-1-13-406,-2 28 2407,0 2-2466,0 4 2293,0 2-2360,0 3-113,0 1-2,0 3-173,0 9 566,1 13-547,0 6-12,1 12-10,0-4 7,-1 3 0,0 1-16,1 14-4,-2-1 1,-2 0-1765,-1 2 1756,-2-9 0,0 0-3,-5 7-158,1-7 1,-1-2 162,0-6 31,-4 16 68,11-41 129,0-3 234,3-8-207,7-18-168,1 1 1,9-16 10,0 6 0,4-2 1,3-2 1674,3 1-1675,2-1 74,2 1-35,17-9-55,4 6-34,0 2-17,4 10-5,-28 14-6,4 1-6,-14 9-16,5 8-6,-4 2-790,4 9 694,-7-2-128,-1 3-173,-2 3-885,-2 2 60,-2 2-1780,-2 1 3030,-1 5 0,-3-17 0,-1-1 0</inkml:trace>
  <inkml:trace contextRef="#ctx0" brushRef="#br0" timeOffset="20059">6292 4023 24839,'18'-36'28,"-2"10"-23,-6 43 18,1 1 61,27 14-79,-10-12 12,23 9-6,-14-17-542,6-3 537,4-2 5,1-3-11,1-2 22,-1-4 6,-4-2 12,-3-4 10,-5-3 6,-6-3 6,-4-2 62,-1-13-68,-10 6 44,-1-21-38,-11 16-784,-3-8 750,-4 11-17,-4 0 500,-4 2-483,-3 0-22,-2 4 10,-14-5-4,4 9-12,-11-1-23,-6 9 18,9 4 10,-11 1 12,15 4 193,1 3-210,4 3 6,1 2-12,4 2 23,2 1-12,4 3-5,1 1 0,3 2-309,2 2 304,3 2 5,2 1 0,2 1-17,4 2 17,2-1 6,4 2 10,5-2 7,3 0-310,4-1 292,4-1-16,3 0 0,4-4-12,21 3 18,-9-8 584,15 0-579,-15-10-2764,0-2 2775,-1-4-11,0-3-1395,14-9 1411,-15 0-319,11-8 326,-21 5 10,-3-3 6,-4-1-58,-5-2 70,-3-2-1,-4-3-160,-1-3 171,-3-1-21,1-1-757,-1 2 790,0 0 350,1 4-311,-1 1 0,2 3 11,-1 4-39,0 1-1434,0 3 1422,1 4-32,-2 0 1468,2 4-1491,-2 2-6,2 2-11,1 2 2243,2 2-2238,2 2 102,1 5-107,2 5 23,10 17-23,-6-3 3135,4 13-3146,-11-7 5,-2 3-5,-4 1-23,-1 1-44,-4 1-96,-1-1-755,1 15-30,-1-13-855,4 12-5333,1-20 7147,5 1 0,-6-17 0,1-2 0</inkml:trace>
  <inkml:trace contextRef="#ctx0" brushRef="#br0" timeOffset="20553">1942 5007 14878,'-62'3'-62,"1"0"0,3 0 1,8 0 2213,15-2-2376,21 1 1210,37-2-1064,16-1 41,5 0 1,3-2-316,-7 1 0,2-1 371,19-1 1,3-1-56,-9 0 0,0 0 81,7 0 0,2 0-4,-17 1 0,0 0 0,1 0 7,3 0 1,2-1 0,3 1-407,-6 0 0,4 0 0,3-1 0,-2 1 1,-1 0 427,2 0 0,-2 0 0,1 0 0,2-1-304,2 1 1,4 0 0,0-1 0,0 1 0,-3 0 317,1 0 0,-3 0 0,-1 1 0,2-1-149,2 1 0,0-1 0,0 1 0,1 0 128,-12 0 1,2 0 0,-1 1 0,0-1 0,1 1-77,0 0 1,1-1 0,-1 1 0,1 0 0,0 0 58,0-1 0,0 1 0,-1 0 0,3 0 0,3 0 10,-5 0 0,3 1 0,3-1 0,0 1 0,0-1 0,-1 0 0,-3 1-21,8-1 1,-2 1 0,-1-1 0,1 1 0,3-1-16,-9 1 1,3-1 0,2 1 0,0 0 0,-1-1 0,-2 1 0,-3 0 5,4 0 1,-2 0 0,-1 0 0,-1 0 0,0 0 0,2 1 0,-1-1 0,0 0 0,0 0 1,0 0-16,-1 1 0,-1-1 1,0 0-1,2 0 0,2 1 1,-5-1 1,2 0 0,2 1-1,1-1 1,-1 0 0,-1 0-1,-3 1-9,8-1 1,-4 0 0,0 0-1,0 0 1,3 0-3,0-1 1,2 1 0,2 0 0,-1 0 0,-2 0 0,-4 0-5,6 0 1,-4-1-1,-2 1 1,0-1-13,0 1 0,-1-1 0,-1 1 0,0-1-2,-3 0 1,0 1 0,-1-1 0,-1 0-42,14-1 1,-1 1-1,-2-1-3,-4 1 1,-1-1-1,-1 0 13,-5 0 0,-1 0 0,-1 0-186,16-2 1,-4 0-169,-9 0 1,-2 0-527,-10-1 0,-3 0 927,22-9 0,-30 7 0,-9-1 0</inkml:trace>
  <inkml:trace contextRef="#ctx0" brushRef="#br0" timeOffset="21403">9127 3827 16717,'-60'-12'1294,"0"-1"0,15 4 0,3 1-785,-20 1 359,18 5-189,2 0-170,-3 2-330,17 0-67,11 0-78,11 1-6,4 1-6,1-2 118,1 1-11,0 1 218,4-1-5,9 1-236,5-2 12,25-2-90,-7 0-288,2-1 1,3 0 271,16-1-4,-20 1 0,5 1-12,4 0 1,5 1-1,-3 0-2,4 0 1,-1 1-1064,-3 0 1,3-1 0,-7 2 1068,-7 0 0,-5 0-12,12 3-4,-15 0-18,-7 0 34,-20 0-11,-14 0 5,-9 1-5,-10 3 0,-6 0 160,-9 2-160,-4 1 2417,-5 1-2440,-2 1 29,-2 0 5,1 2 0,-1 0 16,19-5 1,0 0-3005,-18 6 2991,21-6 0,2 0 14,-5 3-23,4 0-5,9-1-68,4 3 46,12-3 180,9 5-158,27-6-6,25-2 0,6-4 185,-22-4 1,0-1-174,21-2 2584,2-2-2568,0-4-22,-2-1-3015,-4-2 3043,-5-2-6,-5-3 34,-6-2 44,3-12-44,-13 5 0,0-9 290,-15-5-307,-4 8 6,-6-11-1799,-4 12 1805,-5-2 2072,-3 1-2034,-1 2 1,-1 0 10,-2-5 18,-9-17 151,15 28-146,3 10-28,2 1 18,3 8-88,2 3 3295,0 0-3260,0 6 322,10 20-361,-1-3 10,8 11 0,3 1 2,4 3-1013,-5-7 1,2 2 1003,0-5 1,0 0 10,12 17-324,-11-15 1,-1 0 277,8 13 24,-4 1-60,-4 0-84,-7 1-179,-7-1-334,-7 0 155,-11-9 1,-2-1 0,5-4 0,-15 15 0</inkml:trace>
  <inkml:trace contextRef="#ctx0" brushRef="#br0" timeOffset="26645">10813 5396 12738,'15'-59'668,"-1"0"1,-1 5-1,-2 4 2033,-2 0-1340,-6-10-840,-5 21 851,-6-4-638,-25 21-639,7 13-48,-7 12 1,-2 5-658,-11 13 627,13-1 0,-1 3-6,6-2 0,1 0-6,-1 3 1,1 2 0,-1 1 0,1 0-1,1 3 1,2 0-4,0 1 1,1 1-572,2-1 1,2 2 562,1-2 1,1 1-1,2 0 0,3-1-2010,-8 28 1994,9-2-23,7-5-874,9-4 863,7-6 277,11-5-244,7-5 12,7-6 8,-3-14 0,2-2 15,22 1-7,-17-5 1,1-3 22,17-6 28,-18-4 0,-2-3 28,17-9 296,-21 3 0,-3-1-234,6-11-1,-5-6 1943,-5-1-1951,-13 7 0,-1-1-30,3-16-60,-9 13 1,-1 1 36,-4-14-26,-5 9 1,-3 0-36,-5-21 17,-4 7 1,-3 0-24,-8-7-12,8 21 1,-1 1 11,-10-6 462,-1 5-440,-15-1-22,8 15 545,-11 2-555,12 16-7,-1 4-12,1 6-16,2 5-17,2 6-28,5 5-1218,3 4 1128,5 3-55,5 4-1409,5 3 1252,4 2-146,6 2-235,6 1-331,7 0-442,8-2-672,8-2-1464,7-3 3665,12 1 0,-24-17 0,2-2 0</inkml:trace>
  <inkml:trace contextRef="#ctx0" brushRef="#br0" timeOffset="26970">12161 4940 19714,'-7'-6'1338,"1"1"-856,6 5 5,0 0-21,-71-26-1695,39 20 1394,-13-8 0,0 4 104,12 15 309,0 3-449,2 4 78,-15 22-162,19-9-1513,-9 18 1502,24-12-6,4 3-17,2 4 12,4 1 33,7 22-28,3-13-20,-1-17 0,2 0-2,10 12-2483,4-3 2483,4-2 10,4-2 561,4-3-566,3-3-5,3-1-479,1-3 461,-1-2 1,-3-1-11,-7-4-12,-7-3 1048,-8-3-1003,-8-1 28,-6-3 1,-10 0-1,-7-1-6,-13-1-10,-9-1 2842,-9 0-2907,5-3 0,-1 0-664,8-1 0,0-1 591,-13 1 0,1-1-101,12-1 1,2 0-371,0 0 1,0 0-4081,-29 0 4666,-1-2 0,29 2 0,4-2 0</inkml:trace>
  <inkml:trace contextRef="#ctx0" brushRef="#br0" timeOffset="27967">10768 6923 13660,'1'-46'687,"0"0"0,2 6 1,-4 4 2717,-18-3-3270,4 23-35,-19-7-1464,6 25 1426,-7 6-18,-7 7 826,-5 7-848,-5 6-11,-2 5-8,27-14 0,0 0 607,1 2 1,0 2-637,-8 12 1,1 1 0,9-9 0,2 2-138,-10 27 1,6 0-40,9 0 68,9-14 0,8-2-197,16-4-16,14-3-102,0-14 1,5-2-156,23 6-156,-16-11 1,0-1 218,-7-6 1,-2-2-228,2-1 1,1 0-300,-1-1 1,2-2-3850,12-2 1,-1-1 4827,16-2 0,-4-2 0,-43 5 0</inkml:trace>
  <inkml:trace contextRef="#ctx0" brushRef="#br0" timeOffset="28493">11597 6937 15272,'2'-8'4470,"0"2"-3496,-2 6 993,0 0-1945,3-19 0,-12 37-10,5-18-1,-12 39 0,3-8-5,0-1-6,0 1 0,-1-1 5,0-2-5,-2 0 6,0-1-6,0-2 0,-3-1 5,1-2 7,-2-2 21,1-2 152,-4-2 11,7-7 39,-1-3 17,9-6-33,2-5-40,2-3-22,2-6-23,2-5 0,3-4 146,11-19-140,2 6-3414,8-14 3392,-1 10-1,-4 10 1,0 1-2257,10-14 2206,-10 15 0,0 2-88,4-3 116,-2 5-11,-4 6-11,0 1-62,-6 9 2186,2 1-2203,-5 7 3277,2 4-3277,2 4-3043,1 6 3049,3 5-808,2 5 808,-1 5-46,1 4 51,-3 1 1,1 2-9,-3-7 1,0 0-995,4 8 1,-1-2 979,6 10 12,-5-17-7,1-2-95,1-4 107,1-3 41,2-5-18,9-4 10,-6-6-22,8-6 17,-10-8 1005,2-6-999,0-7-1078,1-4 1111,-2-4 11,-2-3-181,-2-6 167,-9 7 1,-1-2-14,5-21-29,-7 17 0,-1 1 29,1-16-21,-3 18 1,0 0 20,1-13-1,0-10 1829,-3 29-1823,-2 7-11,-1 7-17,0 4-45,0 6 1017,0 2-1436,-1 3 172,-2 8-189,0 2 1246,-2 20-4451,2-4 3658,0 16 0,2-24 0,0 0 0</inkml:trace>
  <inkml:trace contextRef="#ctx0" brushRef="#br0" timeOffset="30806">10523 8470 16312,'-2'-45'569,"0"0"1,1 4-1,0 8-182,1 14-113,-1 6 2220,1 6-2426,-1 2 634,0 4-786,0 9 67,1 3 34,0 13-56,-1 7-314,-3 12 0,-2 4-1000,2-15 0,-1 1 885,-4 22 0,0 1-403,1-22 0,1-1-527,-1 1 1,0 1 1397,-2 4 0,1-2 0,0 3 0,-1-2 0</inkml:trace>
  <inkml:trace contextRef="#ctx0" brushRef="#br0" timeOffset="31129">10437 8437 12594,'-5'-5'2599,"1"1"630,4 4-1527,0 0-1551,-37-61-27,38 33-1020,-16-8 0,6 2 918,33 14 810,5 7-832,7 3 16,7 4-16,-7 5 0,0 2-11,20 6-9,-18-2 1,-1 3-9,13 15-11,-1 6 370,-4 9-426,0 5-98,-16-6 0,-1 2 44,-8-9 1,-1 1-216,7 23 0,-3 0-726,-14-22 1,-3-1 898,2 9 1,-7 0-348,-22 2 0,-8-3 696,-11 10-304,2-13 1,-3-4-230,-15-4 30,26-16 1,0 0-233,0-1 1,-1-2-712,1 0 0,-2-2 1410,-3 1 1,2-2 0,-3 1-1,1-2 1</inkml:trace>
  <inkml:trace contextRef="#ctx0" brushRef="#br0" timeOffset="31998">11537 8522 22873,'6'-39'459,"0"0"0,3-20-554,-8 72 106,0 2-11,4 26 0,0-11 12,3 14-4,-2-12 0,1 0-838,-1 9 853,6 21-12,-10-31 23,0 4 44,-5-6-5,0-2 22,-5-11 39,1-9 51,0-4 11,1-1-11,-1-2-28,2-3-34,-2-3 892,-3-12-942,3 0-1,-1-11-9,4 2-3388,1-5 3437,2-20-691,0 8 629,3-14-343,4-2 371,5 0-83,1 1 27,2 10-5,-4 20-17,1 3-1909,2 3 1909,0 3 1613,1 2-1647,10-2 18,-4 8 4,7 0 569,-6 7-540,0 3 418,1 1-446,0 3 11,-1 2 0,1 3-11,-1 4 0,-1 3 3213,0 3-3275,3 12 11,-2 7 34,-4 1-17,-8 0-2852,-7-11 2875,-5 0 11,-3-2-1974,-5 1 1990,-3-2-1,-3-1 7,-1-3 0,-2-3 11,0-2 18,1-3 16,1-4 5,2-2 2484,-4-3-2427,0-9 2997,-2-5-3048,7-4-11,4-4-1,5 4-27,2-10-5,4 6-12,4-6 6,3 10-6,6 1-17,2 2-16,14 0 22,-4 5-11,10 1-12,6 6-49,4 9 49,2 2 6,-3 8-5,-15-1 5,0 2-72,7 15-46,-6 4 74,-3 2-1071,-13-2 1093,-10-12-531,-9 1 525,-4 1-28,-8-1-2852,-6 0 2818,-6-3-27,-3-2-477,-4-2 371,-2-4-74,-2-3-912,-15-2-74,14-6-1315,-9-2 2280,17-7 0,16 3 0,2-3 0</inkml:trace>
  <inkml:trace contextRef="#ctx0" brushRef="#br0" timeOffset="32647">12576 8177 20478,'25'48'145,"0"-1"1,-1-4 0,-9-3 83,-27 11-2691,-4 1 2546,0 1-22,-2-7 487,6-19-471,0-1 12,1-4 736,-3 4-641,3-10 426,-1 2-141,7-12 1444,2-2-1192,1-8-554,0-1 325,-1-6-264,0-10-145,1 1-33,0-9-1,3 4-4,1-3-7,3-4-1089,4-2 1089,0-3 6,4-3 16,-1-1 12,2-2 11,2 2 101,6-14-96,-4 15-200,11-16 195,-7 24-73,0 4 0,-3 10-5,-3 12-17,0 2 5,4 3-5,24 14-11,-4 9 16,-10-2 0,-2 2 657,8 17-651,-7 3 0,-12-9 0,-1 1 5,-4-1-5,0 15-11,-6-12 269,-1 10-269,-4-18-6,-2-3 1,-2-3-7,0-4-1292,-3-3 1309,2-5 387,0-2-320,1-4 180,0-1-106,1-5-35,-1-3-66,-1-4 1389,0-5-1401,-1-4-3374,1-4 3380,0-4 11,2-3-788,1-2 765,3-2-328,8-11 318,2 10 22,7-7 11,-1 15 28,10-5-39,-7 9-5,7-2 5,-9 11 5,7 1-38,11 4 5,-7 4 0,7 8 5,-16 6 2535,1 5-2540,0 4 1041,-2 4-1057,4 20-1,-8-9 0,0 16 73,-11-14-134,-1 2-51,-3 0-67,0-1-588,-5 17-1,1-13-620,-4 11-1362,5-18 2767,0 2 0,1-18 0,1-2 0</inkml:trace>
  <inkml:trace contextRef="#ctx0" brushRef="#br0" timeOffset="33008">14412 8094 19619,'0'-7'2767,"0"1"-2028,0 6 1238,0 0-1955,-69-49-16,42 42-1,-18-14 1,0 8 5,21 30-574,-7 8 568,11-4 6,0 2-3135,3 1 3124,2 2-1088,5 0 1099,2 2-358,4 0 358,4 1-6,5 1 7,5 0 56,7 1-6,19 14-40,-2-11 311,-10-11 0,1-2-316,16 9 12,1-3-18,0 1 6,-1-3-206,7 10 178,-18-10-148,1 6 159,-23-13 198,-6-1-169,-11-2-29,-9-3 0,-11-1-12,-12-3-39,-5-2-16,-8-3 1456,-4-2-1989,16-2 1,-1-1-1139,11 0 0,-1 0 1738,-15-1 0,4-1 0,10-1 0,1 1 0</inkml:trace>
  <inkml:trace contextRef="#ctx0" brushRef="#br0" timeOffset="34329">7351 5900 17542,'53'-5'148,"0"1"0,0-1 1,-2 1-86,-12 0 0,1 1-1406,3-2 1,3 1-1,-2-1 1383,10-1 0,1 0-16,-7 0 1,3 0 0,-3 0 269,6-1 1,1 0-335,-4-1 0,3 0 1,-2 0-200,7-2 0,1 0 197,-10 2 1,3-1 0,-4 0-25,1-1 0,-4-1-8,0 1 1,-3-1-9,-3 1 1,-2-1-198,-4 1 0,-2-1 231,2-2 1,-2-1 2049,11-13-1902,-10 1 600,-22 3-858,-18 9-91,-4-2-15,-10 2 223,-6 1 37,-5-1 18,-5 2 29,-3-1 44,-1 0 83,2 1-71,-10-4 547,16 4 442,-8-6-1011,24 10 355,1-1 266,10 5-527,3 2-80,2 1-224,0 1 2705,5 1-2545,10 7-18,16 7-14,5 3 11,9 4-202,-5-2 213,3 2-89,-11-4 1,1 2-357,1 3 1,0 2 77,6 8 1,-2 1 37,-9-6 0,-4 2-1876,-2 11 1,-6-1-5947,-4 5 7476,-5 13 1,-7-39 0,0-7 0</inkml:trace>
  <inkml:trace contextRef="#ctx0" brushRef="#br0" timeOffset="34992">7790 7379 20596,'43'16'-236,"0"0"1,-1 0 0,8-3 0,1-1 0,-5-6 11,-9-7 1,0-5 189,6 0 0,6-1 0,-4-1-844,-2 1 1,0-1 902,14-3 1,2-2 158,3 0 0,-2-2-325,-13 4 0,-1 0-48,14-4 0,1-1 564,-5 0 1,-3 1-358,-14 4 1,-1 0 92,8-4 0,-2 2 141,3-5 793,-10 4-282,-7-5 1571,-17 1-2470,-9-1 2546,-19 2-3037,-9 6 171,-10 1-874,-6 1 994,-7 2 215,11 3 0,-1 1-2776,-19-2 2840,20 2 1,2 1 267,-9-2 228,-4 1-184,18 0-75,-1 0-73,21 2-118,3 0-42,4 1 1517,2 0-1587,9 6 3387,12 4-3361,6 3 4,10 3-3287,-1-2 3300,3 3-20,2 2-361,1 2 408,-14-3 1,0 1-69,12 12-94,7 11-70,-22-9-949,-7 2 632,-7 1-183,-6 3-564,-10 1-2459,-5 2 3839,-11 7 0,9-24 0,-2-1 0</inkml:trace>
  <inkml:trace contextRef="#ctx0" brushRef="#br0" timeOffset="35626">7906 9250 17321,'42'7'68,"0"-1"1,0 1 0,18 3-1,-2-5 57,-3-11 0,2-4-1456,-3 2 0,4-1 0,-2 0 1390,-9 1 0,-1 1 0,0-1 8,10-1 0,1-1 0,-6 1 38,-8 1 0,-3 0-730,-1 0 1,0-1 731,-4 1 1,0-1 148,5-2 0,-1-1 152,-7 1 0,-3-1 34,24-10-191,-26 4 46,-18 6 1424,-8-7-1707,-5 4 2545,-15-12-2615,0 9 2081,-12-4-2008,2 6-768,-3 0 813,-3 1 27,-1 1 1,-1 2 33,1 2 11,2 1 29,2 2 22,4 2 218,-7-1-414,18 3-40,-3 0-5,20 3 28,0 0 1262,3 0-1217,3 2-1,5 1 56,5 2-5,6 1-45,4 2-11,6 0 6,18 9-23,-10-2-1060,13 7 1060,-15-3-48,-2 2-19,-2 3 11,-3 2-378,-7 2 233,-5 3-954,-11 19-4765,-23 10 5926,4-26 0,-1-2 0,-12 10 0,6-18 0</inkml:trace>
  <inkml:trace contextRef="#ctx0" brushRef="#br0" timeOffset="36643">6334 5679 26786,'1'-45'-512,"1"-1"1,-1 4 0,-1 8-143,0 21 1718,-1-2-1394,-1 5 226,-2 1-656,-1 5 653,-2 1-653,-12 2 1222,-11 6 143,-6 2-405,4 3 0,-1 2 38,-15 6 199,14-5 1,0 0 741,-21 8-320,-3 2-653,28-10 0,-1-1-224,0 1 0,-1 0-16,0 0 1,0 1 116,0-1 0,0 0-856,0 0 0,1 0 800,0 0 1,1-1 11,-26 12 11,3-2-17,7-2-2559,-6 5 2511,19-9-1,-2 5 24,20-9-216,3 6-108,6-5 427,2 4-715,4-4-205,0 0 1079,2 1-1324,2 2 3273,1 1-3292,10 25 142,-3-12-172,6 21 549,-7-16 250,0 4 113,-1 2-451,-1 4 715,-2 3 161,-2 3 73,-1 3-1818,-3 6 1868,1 3-198,-2-29 1,0 1-1221,0 1 1,0 0 1128,1 0 0,-2 5-51,1 2 1,0 8-1,0 1 1,0-5-813,1 8 1,-2 1 783,1-9 0,0 6 0,0-1 0,0-7-32,0 0 1,-1-4-8,0 2 0,0 0-289,0 0 0,0 0 375,0 2 0,0-1 11,0 0 1,-1-1 357,1 2 0,0-1-353,-1-1 1,0 1 8,0-1 0,-1 0 10,1 0 1,-1-1-42,0-1 0,-1 2 40,-3 18 1,0 1-140,1-15 1,-1 0-138,-2 16 1,0 0 131,1-18 1,0-3 408,0 3 0,-1-1-425,1 0 1,-1 2 51,0-5 1,0 4 0,0-1-17,-1 3 0,1 0 0,-1 1-78,0-1 0,1 0 1,0 0 144,0-2 1,0 0 0,1-4 9,0 6 0,1-3-12,0 0 0,0 0-98,2-2 1,0 0 5,1-1 0,0-2 80,2-1 1,0 0-107,1-3 0,1 0 68,1-2 1,1-1-168,5 29-1,7-3-599,5-5 732,6-4-20,7-5 1543,6-4-1594,8-4-169,8-6-470,-25-16 1,3-2-595,2-1 0,1-2 1378,9 0 0,-3-1 0,4-1 0,0-1 0</inkml:trace>
  <inkml:trace contextRef="#ctx0" brushRef="#br0" timeOffset="45683">1095 11839 18607,'-45'1'225,"0"1"1,-1-1-1,-14 2 1,7 0-522,6 3 616,10 1 208,6 1-377,5 2 114,4 2-181,2 2-5,3 1 67,1 9-129,8-6-1,2 6 436,10-8-312,42 4-168,-9-14 0,5-3-1694,7 2 1,3-3 1668,8-5 0,0-3 2,-8 0 1,1-2-1059,5-1 1,1 0 1052,-18 2 0,2 1 0,-1-1 5,1 0 1,1 0-1,2-1-44,2 0 0,3-1 0,0 1 0,-2 0 42,3-1 1,-2 1 0,1-1 14,-2 1 0,2-1 0,0 1 1,-3 0-1,-4 1 1,-2 0 0,3-1-294,6-1 1,5-1 0,0 1 0,-3-1 289,1 0 0,-1 1 0,1-2 53,-2 1 1,3-1-1,-2 0 1,-6 1 43,5-1 0,-8-1 106,16-8-5,-39 8-39,-11 0-6,-20-4-34,-8 4 51,-18-5 264,2 9 1,-2 1-164,-26-4-96,19 4 1,-5 0 127,3 0 1,-4 1-1,4-1-108,0 1 1,1-1-55,-1 0 1,-3 0 0,5-1 1052,-17-4-845,9-1 34,11 3-29,10 1 180,10 2-375,10 3-23,5 1 1694,5 3-1739,4 0 1,2 0 5,8 2 0,3 2-23,8 2 7,6 2-12,7 1-12,6 3 39,6 2-55,-11-1 0,0 1 5,-8-4 1,0 2-1122,20 11 1,0 2 1098,-23-9 1,-1 0-26,6 6 0,-1 2-170,1 10-477,-7 23-67,-14-10 1168,-10-15 1,-5 1-4507,-13 16-4963,-9-3 8546,-1-6 0,11-20 0,6-8 0</inkml:trace>
  <inkml:trace contextRef="#ctx0" brushRef="#br0" timeOffset="58314">16677 4203 21092,'-3'59'-54,"1"-1"0,0 0 0,1-2 73,0-14 1,1-1-1950,1 4 1,1 0 1946,-1 0 0,3 5-13,1-5 1,3 8-1,0 4 1,0-2-1,0-5-165,-1 2 0,1-4 0,0 6 166,0-3 1,2 8-1,1 3 1,-1 0 0,0-3-1,-1-9 4,1 5 1,-1-7-1,0 3-4,1-1 1,-1 2 0,1 1 0,-1-3 3,0 2 0,-1-3 1,0 1-1,1 2 0,-1 0 1,0 0-1,0 2 0,0-1 1,-1 1 3,1 2 0,-1-1 0,0 1 3,-1 0 1,0 0 0,0 4-81,-1-10 1,-1 3 0,0 1 0,0 0 0,0-3 86,0 2 1,-1-3 0,1 1 0,-1 2-181,0 1 0,0 2 0,0 1 1,0-1-1,-1-3 183,0-1 1,-1-2 0,0-1-1,0 0 22,0 2 0,0 1 0,-1-1 1,1 1-23,-1 1 1,0-1-1,0 1 1,0 0-39,-1 0 1,0 0 0,0 1 0,0 3 52,0-6 0,-1 2 0,0 3 0,0 0 1,1-2-1,-1-2-12,-1 13 0,1-4 1,-1 0-1,0 3-14,1-11 0,-1 3 0,1 1 0,-1-1 0,1-1 0,-1-3 7,1 9 1,-1-4-1,1-1 1,-1 1 0,1 1 1,-1-1 0,1 1 0,-1 0-22,1 0 1,0 0-1,0 0 1,0 0 19,0 0 0,0 0 1,0 0-1,0 0-1,0 0 0,0 0 0,1 0 0,-1 0-6,1 0 1,0 0-1,0 0 1,-1 0-1,1 0 1,0 0-1,0 0 1,1 0-1,-1 0 1,0 1-1,1-1 1,-1 0-2,0 0 0,1-1 0,-1 1 0,1 0-5,-1-1 1,1 1 0,0-1 0,0 1-5,-1-1 1,1 0 0,0 0-1,-1 0 2,1-1 0,0 0 0,0 0 0,0 0-5,0-1 1,0 0 0,0 0 0,0 0 2,0-1 1,0 0 0,0-1 0,0 0-4,0 0 1,0-1 0,0 0 0,0 0-8,0-1 1,0 0 0,0-1 0,1 0-1,-1-1 1,1-2 0,-1 1 0,1 3-21,0 0 1,0 3-1,0 1 1,0-1-1,1-3-12,-1-1 1,0-2-1,0-1 1,1 3-25,0 10 1,-1 4 0,1-2 0,0-4-69,1-3 0,-1-4 1,0-1-65,1 0 1,-1-1 0,1-1-118,0-2 0,0-1 0,2 2-1230,1 10 0,1 3 0,1-3 1540,-1-11 0,0-1 0,1-1 0,1 15 0,0-6 0,4 1 0</inkml:trace>
  <inkml:trace contextRef="#ctx0" brushRef="#br0" timeOffset="58972">20176 5391 20224,'0'-7'1910,"0"2"-1389,0 5 436,0 0-755,-5 24-185,-2-1-40,-6 25-44,0-5-590,-1 4 276,0 2-218,3 2-449,2 0-833,3 0-1864,4 0-4662,1-7 7588,1-7 0,0-18 0,1-9 0</inkml:trace>
  <inkml:trace contextRef="#ctx0" brushRef="#br0" timeOffset="60015">20856 5438 17212,'-43'13'93,"-1"0"1,4-2-1,8 2-1466,15 6 1406,3 1 1507,5 8-1529,4-7 6,6 7-12,6-9 23,6-1-11,7 0-6,4-2 167,4-2-161,4-2-843,0-3 832,2-2-6,-3-3 1927,0-1-1916,-2-3 6,-3-3 11,-1-1-11,-4-5 22,-1-2-5,-4-2 10,-3-2-4,-3-2 4,-4-1 7,-3-1 27,-7-8-55,-5 6-1,-7-6-5,-4 10 16,-4 2-5,-2 0 17,-3 3 17,-1 0-1205,0 2 1222,0 1 2238,1 1-2227,2 1 0,3 2 16,5 1-11,4 0-22,5 2-28,5 0-17,2 0-17,3 1 3370,3-1-3365,5-1-4,7-1-7,8-1-10,9-2-3324,10 1 3317,6-2-358,5 1 376,4 0-23,1 0-2136,1 0 2136,-1 0 0,-2 1-7,-1 0 24,-4 2 2,-16 2 1,1 0 1420,15 0-1421,-11 1 1,-1 0-3,1 1 17,6 1-23,-24 1 1,-6 1 348,-7 2-343,-5 2 3052,-7 7-3024,-5-1-6,-6 7 74,-13 5-73,5-5-1,-7 7-5,11-8 1127,-1 16-1138,10-13 5,1 10 0,12-16 6,3-2-3404,7 0 3404,3-3-354,5-1 348,3-2 1,4-1-12,3-2-2146,0-3 2152,0 0-253,13-4 259,-12-2-1,9-4 2046,-17-1-2029,-3-3 362,2-10-362,-10 3-6,0-8-5,-11 7 5,-3-2-10,-5 0 21,-14-9 3155,-1 8-3154,-23-14 0,1 14 10,0 0-4,5 7 10,16 7 643,5 2-625,3 2-24,6 2-16,4 0 0,1 0-22,4 0 11,2-2-12,5-1 7,5-2-3410,5-1 3398,5 0-721,4 0 710,6 0 0,23-3-6,-11 3 8,-14 4 1,-1 0 8,13-2-11,0 2 11,18 2-2030,-14 1 2036,11 2-17,-6 1-1352,-16 2 1357,7 1 444,-21 0-450,-5 1 376,-4 6-352,-7 5 1787,-11 11-1794,-5-2 6,-8 3 2629,-5 3-2640,6-7 11,-5 25 0,18-16-16,3 7 10,12-13 7,3-10-12,5-1 5,3-3 1,3-1-453,4-1 436,3-3 22,2-2-11,2-1-207,17-5 235,6-9-372,-2-1 372,-5-9-589,-21 1 623,-3-4-6,-4-3 39,-4-3 107,0-18-68,-10 9 200,-1-11-188,-8 14 0,-6 0-633,-3 3 593,-6 2 2300,-17-6-2350,5 10-17,-12-4-11,9 13-17,0 2-408,-9 1 324,12 5-112,-5 2-1075,11 5 1577,2 10 1,6-7 0,3 7-1</inkml:trace>
  <inkml:trace contextRef="#ctx0" brushRef="#br0" timeOffset="60623">19160 6518 19104,'-39'9'624,"1"0"1,-23 6-340,65-14 85,8 1-6,13-1-106,14-1-56,15-2-588,-20-1 0,5 0 436,7-3 1,5 0-1,0 0-1023,-7 0 1,-1 0 0,3 0 988,1 0 1,3 0 0,1 0 0,-1 0 14,5-2 1,-1 1 0,1 0-358,3 0 1,1 1-1,5-1 355,-9 1 0,5-1 0,2 1 1,-1-1-1,-2 1-332,2 0 1,-3 0 0,1 1 0,3-1 309,-10 1 0,4 0 1,0 0-1,1 0 1,-2 0-1,-3 0-189,11 0 1,-3 0-1,-1 0 1,0 0 190,2 1 1,0-1 0,-1 0 0,1 1 1,-1-1 0,1 1 1,-1 0-1,0-1 1,-2 1 1,1 0 0,-1-1-1,-1 1 2,0 0 0,-1 1 0,0-1 0,-1 0 1,-2 0 1,-2 1-1,1-1 1,2 0-1,-2 1 1,2-1 0,0 0 0,1 0-1,-2 0-1,8-1 0,-1 0 0,0 1 0,-1-1-10,-2 1 0,0-1 1,-1 0-1,-3 1-4,5-1 0,-3 0 0,-6 1-14,-7 0 0,-5 0-115,26-3-155,-18 2-663,-14 2-822,-12 0-7282,-9 2 9431,-7 1 0,-1 0 0,-2 0 0</inkml:trace>
  <inkml:trace contextRef="#ctx0" brushRef="#br0" timeOffset="61391">21258 7423 17325,'8'-41'336,"0"0"0,0 4 0,-2 9 1399,-5 24-1611,0 2 1297,-1 2-1416,-2 8 846,0 1-817,-2 11-1,-5 38-19,5-26 0,0 1-381,0 8 1,0 1 363,1-5 0,1-2-14,1 20 444,1 0-439,2 1-4,1-3-1,1-18 0,1 0-78,1 27 61,0-4-33,-3-15 17,-7-20-29,-3-2 0,-6-5 6,-5-2-11,-4-3 3319,-4-3-3302,-4-2 17,-2-4 22,-19-2 39,-2-9 3,20 2 0,1-1 14,-13-10 5,9-1 244,16 5-249,2-1 17,3 0 0,2 1 112,-1-6-50,5 5 10,1-2 18,4 7-18,2 3-16,2 2-28,-1 2-51,1 2-50,0 6 45,0 1-6,1 7-22,2 2 17,2 2-6,8 10 17,11 3 11,2 0 16,8-4 18,-1-12 75,7-6 0,5-3-1634,-2-2 1,2-3 1541,9 1 0,0-2 19,-8-4 0,-4-1 54,18-7 0,-3-3 10,-5 0-21,-6-1-162,10-8 99,-17 6-32,6-5 4,-20 8 1,1-3-67,-7 3-275,-1 1 2986,-11 7-3462,-4 5-2138,-3 3-2265,-3 4 5204,0 2 0,0 0 0,0-1 0</inkml:trace>
  <inkml:trace contextRef="#ctx0" brushRef="#br0" timeOffset="61754">20911 9109 23610,'9'-47'575,"1"1"0,-2 4 0,-1 7-200,-4 13-624,0 4 551,-3 5 183,2 3-138,-2 3-63,1 4-256,-1 0 4,1 3-38,-1 5 371,1 2-354,1 7 17,1 2-6,0 4-39,2 14-11,-1-4-323,0 13 245,0-10-1247,-2 3 1034,2 0-465,-1 1-661,1-1 0,0 0-667,3 10 163,-2-10 0,1-2 1949,5 1 0,-6-16 0,1-4 0</inkml:trace>
  <inkml:trace contextRef="#ctx0" brushRef="#br0" timeOffset="62162">21591 9131 17058,'30'-45'726,"0"1"0,-3 2 1,-5 8-2565,-15 15 2745,-2-1 1190,-5 5-1929,-3 2 946,-5 7-991,-10 5 827,-1 5-922,-10 5 16,-12 14-16,-4 12-22,0 1 3211,6 2-3211,13 3 11,9-10-12,3 8 1,10-14 11,7-1-6,11 8 0,2-11 6,11 6 5,-2-14-16,3-2 5,2-3 23,2-4 39,15-3-17,-12-4-3323,8-5 3356,-16-4 97,9-14-108,-11 3 40,14-25-2251,-15 2 2178,-3 0-12,-7 2 6,-10 14 12,-3 2-18,-6 1 12,-2 2-11,-6 2-6,-3 2-6,-2 3 78,-3 2-100,-1 2 2275,-1 3-2286,-7 0-12,7 6-27,-3-1-12,12 6-39,3-1-16,0 2 3115,-1 5-3317,3 1-734,0 12 297,7-5-152,5 7-257,5-6-477,8 2-1125,5-1-1786,4-1 4553,10 1 0,-16-7 0,0-2 0</inkml:trace>
  <inkml:trace contextRef="#ctx0" brushRef="#br0" timeOffset="62549">22580 8626 14820,'3'-57'1071,"0"0"1,-6-3 0,-6 8-673,-15 15-2855,-20-8 2747,-1 20-39,-9 1-251,23 15 0,-1 0 105,-2 0 1,-2 2 185,-22 0 0,-3 2-225,13 1 0,-2 2-320,6 0-1,-2 2 1,1 0 301,-8 3 0,2 1 182,-4 2 1,0 2-184,-2 2 1,-1 3 5,-1 0 0,-2 4 31,3 2 0,-4 4 0,3 0-134,12-5 1,3 1 0,-3 1 81,3 0 0,-2 2 1,0 1-1,4-1 1,0 1 1,3 1 0,1 0-41,1 2 1,0 0 0,0 0 28,2 1 0,1 0 1,0 0-6,-12 15 0,2 0 5,3 0 1,3 2-9,5-3 0,3 2 0,5-1 0,2 1-3,6-2 0,2 0-5,6-2 0,2 0-4,5-1 1,4-1 8,5-1 1,3-2-1,5 0 0,4-2 8,5-2 1,4-1 8,4-1 0,4-2 3,5-2 0,2-2 5,4-1 1,5-2 19,2-3 0,5-2 0,-2 0-28,-11-4 0,-1-1 0,4 0 33,-2-2 0,3 1 0,4-1 0,1-1 0,0-2-20,4 0 1,3-3-1,0-1 1,-1 0 0,-1 0-99,-8 1 1,-1-1-1,-1 0 1,1 0 0,1-2 69,8 0 0,2-1 1,1 0-1,-3-2 1,-6 0 17,2-3 1,-5-1 0,0-1 5,-1-1 1,0 0-1,2-4-70,-3-1 0,3-3 0,-2-2 1,-2 1 65,0-2 1,-3 0 0,1-2-36,-4 1 1,2-2 0,-1 0 0,-5-1 20,10-13 1,-5-1 88,-2 0 1,-3-1-87,-4 1 0,-2-2 3,-5 3 1,-3-1 10,-3 2 1,-3-2 7,-3-13 1,-6-1-26,-6 14 1,-4 0 236,-4-12 0,-8 1-251,-22 0 1,-8 5-29,5 9 1,-2 3-12,1 3 1,-4 0-1,0 4-117,-13-2 0,-1 4-126,15 8 1,-1 0 0,0 2-195,-4 0 0,-1 1 0,1 1-2806,2 1 0,1 0 0,0 2 3216,-19-4 0,7 3 1,22 4-1,5 2 1,-8-2-1</inkml:trace>
  <inkml:trace contextRef="#ctx0" brushRef="#br0" timeOffset="64972">17673 10800 13699,'-53'15'526,"-1"-1"1,6-1-1,3 0-1182,-5 4 842,14-4-348,14-3 241,10-3 1056,5-2-1023,5 0 1089,0-1-954,3 0 66,3 0 2314,3 1-2268,6 0-46,8 3 96,29 1-297,-2-2 1239,-11-4 0,2 0-1334,-3-1 0,-1-1-15,4-1 1,2 1-12,4-1 1,0 0-678,4 0 1,0 0 671,4-1 0,0-1-12,1 1 1,4-1-14,-2-1 0,4 0 0,-3-1 14,-12 1 1,-1 0 0,1 0-3,13-1 1,2-1 0,-3 0-8,3 0 1,-3-1 10,-4 1 1,3-3 29,-2-1 1,3-2 0,-6 0 6,-4 0 0,-2-1-3,-3 1 0,2-2 0,-8-1 1,-2-11-2692,-12-2 2697,-11-1-6,-7-2 1,-12 1-7,-23-12 17,4 19 1,-4 1-759,-1-1 0,-2 2 772,-4 1 1,-2 2 83,-6 2 0,-1 0 79,1 1 1,-1 0-66,1 0 1,1 2 10,8 1 1,3 3 291,-10-4-291,19 6-62,1 1 0,18 3-79,4 2 1890,1-1-1889,9 7 1043,11 8-1061,20 13 23,-9-7 1,1 1 1394,-3-3 0,-1 1-1403,5 1 0,-1 1 8,13 11-11,2 3-11,-3 3-6,-2 2-5,-4 2 10,-5 2-21,-8 0-236,-16-4 0,-5 2-240,-8 11 113,-3-11 1,-4-2-999,-22 3-2028,-5-2-5876,0-4 8498,5-7 1,16-15 0,7-6 0</inkml:trace>
  <inkml:trace contextRef="#ctx0" brushRef="#br0" timeOffset="66713">20850 10737 14217,'15'-52'972,"0"0"1,2-4 0,-3 7 1839,-6 16-2437,2-4-280,-9 31 1143,0 3-1255,-2 3 717,-2 4-655,-9 16-1,-14 21-27,-1 6 667,9-17 0,1-1-668,-11 20-16,8-12 0,2 1 3,4-9 0,0 1-20,-5 19 0,2 1 1,4 5 10,6-20 0,2-1-16,6 8-6,14 8 11,1-16-2118,13 6 2130,-2-20 10,3-5 1,1-5 5,1-5 0,1-4 0,0-6 970,1-4-947,1-5-17,0-3 5,1-2 17,-2-2 0,-5 0 1,-1 0 10,5-6-31,-7 6 1,-3 0 48,-4 2 16,-3 3-16,-3 3 27,-3 3-11,-3 3 2416,-2 3-2439,-2 2 12,-2 2-73,0 6 0,0 0-11,1 17 5,0-4-16,1 21-180,-2-1-84,0 2-229,0-1-297,0-12-1985,2 1 193,3-3 1875,1 3 0,-1-14 1,-2-2-1</inkml:trace>
  <inkml:trace contextRef="#ctx0" brushRef="#br0" timeOffset="66881">21576 10742 16412,'-25'-26'-2825,"5"3"0,19 28 0</inkml:trace>
  <inkml:trace contextRef="#ctx0" brushRef="#br0" timeOffset="67300">21804 10869 22520,'40'4'56,"-7"-1"-56,-30 36 0,-2-8 11,-1 0-6,1 1 1,-1-1-3293,0-2 3293,0 0 1229,-1-4-1235,-1 0 11,0-5-5,0-4-1,1-2 7,0-6 992,1-2-931,0-3 923,0-1-532,4-11 2939,2-1-3330,5-12 78,13-18-79,-2 6 153,10-15-183,-11 23 0,0 1-2147,11-11 2144,12-8 6,-16 20-11,-2 6-6,-4 4-6,-4 5-5,-3 2-28,-1 4 173,-6 1-174,2 3 12,-4 4 2205,1 3-2216,0 5-6,2 4-16,-1 3-113,4 15 17,-3-6-95,2 11-123,-3-12-157,0 2-1283,8 10 141,-2-10-1771,5 9 3417,0-14 0,-9-11 0,0-2 0</inkml:trace>
  <inkml:trace contextRef="#ctx0" brushRef="#br0" timeOffset="67523">22877 10625 26900,'7'-44'-11,"-6"32"11,-10 66-28,-1 6-2014,6-27 0,0 0 1930,-3 19-101,1 2-2055,-1 1 1731,-1-1-259,1-1 567,1-2-2006,0-4-5214,2-6 7449,2-9 0,1-16 0,1-7 0</inkml:trace>
  <inkml:trace contextRef="#ctx0" brushRef="#br0" timeOffset="68640">23245 10745 20019,'-57'-28'175,"0"1"1,10 3 0,4 7 1353,-2 23-1484,14 4 11,1 4 602,-12 12-557,-2 9-73,3 2-1258,5 0 1241,17-9 381,3-2-386,4 1 0,6-1-29,6 9 23,8-9-11,6 6-73,23-6-28,-4-8 3,18 2-143,-8-12-68,5-3-2518,2-3 2418,1-2 5,-14-3 1,3-1-504,0-2 0,1-1 755,-1-1 1,0 0-174,-3-1 0,-2-1 218,-3-3 1,-2 1 89,15-8 17,8-6 909,-10 0-523,-9 4 1,-3 0 60,-13 7 29,-13 9-11,-2 1 2455,-3 2-2556,-4 0 1672,-2 2-1694,-4 0-29,-3 1-16,-3 0 1053,-11 4-1109,-2 4-169,-5 7-38,11 0-23,6 2 0,11-5 5,3 0-5,1 0-5,2 0 22,7 4-6,0-4 0,7 3 0,1-7-5,2 0 5,2-3 6,2-1 5,0-2-5,0-1 17,1-3 5,-2-2-3381,0-3 3376,-1-3 44,8-9-44,-9 2-375,7-8 398,-11 5 4,-1-4 12,-2 1-11,-1-2 22,-4 3 5,-2 0 107,-2-2-89,-4 7-18,-2-1-21,-3 9-12,-3 3 5,-2 1 130,-20 1-141,10 3-11,-15 2 414,5 7-453,-1 8 0,1 2 11,5 4-28,12-5-16,2 3 3380,3 0-3431,3 4-107,3 11 29,5-6-40,4 8-50,5-11-515,16 9 201,-3-9-140,15 4-2753,-6-11 2299,6-4-189,1-3-653,3-3 602,1-3 353,1-3 607,-7-8 0,0-2 598,10-3-21,-13 0 0,-2-2 300,-2-8 196,-3-2 156,-1-2 119,0-3 106,-1 0 5,-1 0-22,-3 1-61,-2 2 553,-2-3-917,-7 9 677,-3-8 1412,-8 16-2453,-2-3-2773,-1 9 2694,1 2-34,1 0-56,-1 2-11,2 0-56,-2 1 17,0 1 33,-1 3 3393,0 1-3404,1 0-11,0 1 0,0 1 17,1-1-17,0 1 11,1-2-11,0 1 11,1-2 11,0-1 18,0-2 861,0-2-845,-2-4 0,1-2-45,-2-2 29,1-1-3438,1 1 3409,0 1-5,1 0-34,0 1 45,0 1 5,0-1-11,0 3 34,0-2-39,0 3 3408,0-1-4534,0 3 571,3 1-4879,16 8 5428,0 0 0,2 1 0,-10-5 0</inkml:trace>
  <inkml:trace contextRef="#ctx0" brushRef="#br0" timeOffset="69162">24827 10921 18487,'2'-3'3669,"-1"0"-477,-1 3-2917,-5-62-34,-3 40-135,2-14 1,-2 2 72,-9 19 107,-11-4-186,3 6-16,-11-2-11,6 9 0,-3 1-11,-3 3-225,-4 1 225,-19 9-831,14 0 791,-15 10-11,22-2 12,-14 14-3088,16-6 3065,-7 9 0,21-9 5,4 1 18,6-1-29,6 1-11,3-2 143,6 0-143,6-1 23,8-1 111,6 0-123,6-2 0,4-2 23,3-3 39,18-3 28,4-8-28,-2-7-17,-6-9 17,-19-6-5,-1-5 5,-2-4-196,-2-6 201,0-5-5,-2-4-9,-6 7 1,-1-2-23,-4 9 1,0-2-471,4-9 0,-1 0 518,6-18 30,-9 21 1,0-1 25,4-15-62,-7 20 0,-1 2 414,-2-3-396,-3 3-85,-2 7 0,-1 5 0,-1 5 2777,0 4-2777,0 6 272,-1 1-272,0 3 1585,-1 1-1585,0 4 0,-2 5 0,-2 8 0,-1 9 0,-2 7 0,-2 8-628,0 8 628,-3 8 0,8-28 0,0 4 0,1 10 0,-1 6 0,2-3-48,0-2 0,0 1-1148,2 1 0,-1 4 0,3-6 885,1-7 1,3-3-197,1-2 0,1 1-529,0-2 0,2-1-5859,10 26 6895,3 0 0,-10-28 0,0-4 0</inkml:trace>
  <inkml:trace contextRef="#ctx0" brushRef="#br0" timeOffset="69638">25470 10520 21679,'0'-6'2661,"0"2"-359,0 4-2296,-9-23 5,5 23 17,-8-14-22,6 31 5,0 3-33,1 5-12,1 19 6,2-5-296,1 15 268,4-11-911,1 2 759,4 1-77,3 0-141,0 0-207,1-1-3075,-1-2 2420,-1-3-4850,-1 10 6138,-4-12 0,-1-7 0,-3-16 0</inkml:trace>
  <inkml:trace contextRef="#ctx0" brushRef="#br0" timeOffset="69856">25416 10622 19904,'-5'-5'2639,"2"0"-1962,3 5 1412,0 0-2067,25-62-33,-1 45-148,-2-15 0,4 1 63,7 27 1,1 7-3396,19-4 3289,-17 2 1,0 0-421,13 2-526,-3 2 1148,-13 1 0,-1 0 0,-4-1 0,10 3 0</inkml:trace>
  <inkml:trace contextRef="#ctx0" brushRef="#br0" timeOffset="70097">25275 11061 26861,'42'6'185,"1"0"-163,0-6-14,-10-1 1,2 0-5692,19 1 5652,-19-2 0,0 0-260,0 1 0,-1-1-71,1-1 1,0 1 361,11-1 0,-1 0 0,3 0 0,-8 0 0</inkml:trace>
  <inkml:trace contextRef="#ctx0" brushRef="#br0" timeOffset="70506">26165 10808 22626,'2'-9'2161,"-1"1"-1695,-1 8 772,0 0-1233,7-11 1,-4 12 298,11 22-298,-11 1 101,4 25-102,-7-21 18,-4 15-12,0-10 0,-5 9 54,1-16-48,-1-2 134,0-2-139,1-4-1,1-3 0,1-3 0,2-4 101,1-2 11,2-4 583,0 0-527,4-7-56,0-1-61,4-6-12,2-6-5,2-2-21,5-4-24,3-2-1200,5-2 1200,2 1 0,4 0 0,-1 2 0,1 2-470,11-3 470,-11 9 0,7-1 0,-4 9 0,-10 4 0,14 6 0,-8 12 0,0 2-2136,-4 9 1985,-9-3-120,2 14-345,-6-6-308,-2 11 924,-18 20 0,6-36 0,-9 20 0</inkml:trace>
  <inkml:trace contextRef="#ctx0" brushRef="#br0" timeOffset="71566">17550 12327 12581,'-59'10'358,"-1"-1"0,5 0 1,4 1 752,17-3 0,3 0-775,-24 7-90,13-3-66,10-1 1447,5 0-1627,14-4 1020,5 0-869,16-3 62,11 0-22,13-1-46,15-1 57,-16-1 1,2 0-172,7-2 0,1 0-9,6-1 1,2 0-15,5-2 0,1 0 0,2-1 1,4 0-610,-1 0 1,4 0 0,-2-1 600,-13 2 0,-2 1 0,2-1-400,-2 0 1,2 0 0,0 0 0,-3 1 393,-1-1 1,-3 1-1,-1-1-532,20-1 1,-2-1 537,-3 1 0,-3-1-51,-5 0 1,-1-1 69,-7 1 1,-1 0 8,-7-1 0,-1 0 73,15-8 1051,-13-12-1079,-19 6 1471,-30-23-1519,-6 23 1,-4 1 769,-3-1 0,-1 1-764,-7-1 0,0 2 13,7 7 1,1 1 33,-1 0 1,-1 1 145,-27-10 45,3 4 325,-5-2 2143,19 7-2620,7 1 117,21 7-234,12 3-33,1 1 27,7 3 937,11 9-920,5 1-11,28 21-1120,-13-9 1111,-11-7 1,0 1 13,13 11-16,1 2 11,0 2-442,-2 1 419,-2 2-10,-3 0-862,-5 2 761,-4 0-168,-7 2-1462,-8 20 1764,-17-24 0,-1-1 0,3 13 0,-15-4 0</inkml:trace>
  <inkml:trace contextRef="#ctx0" brushRef="#br0" timeOffset="74818">20821 12310 19837,'0'-9'1971,"1"2"-1348,-1 7-75,15-64-88,-8 39-281,2-12 0,1 0 717,1 12-829,-7 13-89,2-2-51,-6 14-5,0 6 72,0 2 45,1 9-22,0 2 0,1 4-12,-2 3 1,0 2-17,-3 1 0,-2 2 11,-4 0-17,-2 0-11,-11 13-1555,3-11 1577,-8 9-5,-5-8 50,0-5 45,1-4 28,7-12 22,13-11 6,3-3-22,2-5 443,10-55-444,1 24-53,0-3 1,3-1 159,15-18 272,-9 28 0,1 0-460,0 0 1,1 1 36,16-22-12,-9 20-10,-1 5 5,-1 3 0,3 0-62,3 8 6,2 6-11,-5 12-12,15 30 159,-5 7-136,-12-15 0,0 0 0,13 19-23,-8-12-1594,12 7 0,2 0 1623,-6-6 2,5 3 1,-3-6-1155,-25-24 1219,1-1 412,-2-14-340,2-10-16,5-17-79,-3 0-10,-2-4-1,-6 7-6,0-3-10,-1-3 2764,0 0-2743,1-13-27,-1 18 1906,0-5-1923,-3 19 0,-1 9-325,0 2 28,-2 7-56,0 3-537,0 7 324,3 2-112,1 9-879,9 12 621,-1-4-189,7 11-2264,6 5 90,-3-10 2863,10 12 1,-20-28-1,1-1 1</inkml:trace>
  <inkml:trace contextRef="#ctx0" brushRef="#br0" timeOffset="75750">22056 12262 15855,'2'-4'4649,"0"0"-2577,-2 4-1618,20-61-5119,-14 36 4847,5-12 0,-1 2-1206,-7 15 1344,-2 3 1051,0 2-1074,-1 3-28,0 3-28,0 1-28,0 2 1972,-2 2-2006,0 0-33,-1 1 3358,-1 0-3426,-2 1-28,-1 0 1,-2-1-1,-1 2-11,-1-1 1,-1 0-18,0 2 12,1-1-18,2 1 1,0 0-28,5 0 5,-1 0-5,5 0 101,-1 0-79,-1 0-17,-1 1 18,-3 1 16,-7 6-12,0 0-16,-19 14 6,13-7-12,-10 11 6,12-8-5,0 3 10,-9 11 7,7-6-18,-5 8-22,1 15-11,12-21-3364,-3 17 3397,17-29 12,2-1-6,5-2 5,3-2 12,10-1 17,-4-4-1,8-2 62,2-8-33,-6-2 5,7-5 17,-11-3 11,0-1 68,3-12 5,-2-7-90,-1-2 40,0-15 67,-1-3-79,-1 5-28,-1 7 1,-9 23 5,-3 12-34,-2 3 3387,-2 2-3566,1 2 96,-3 3 10,1 3 34,-4 15-33,1-2-6,-1 11-90,0 5-16,2-6-3448,1 8 3352,2-10-543,2-1 320,3 0-130,4-2-167,1 0-124,3-3-168,3-1-201,2-5-2247,14-2-1064,18-10 4246,-8-4 3002,7-9-2123,-23-4 276,-3-2 771,-1-3-548,-3-2 896,5-14-1165,-5 9 509,9-22-738,-11 22-45,3-9-18,-9 16-5,-2 1-39,-2 5-45,-3 2-89,-2 5-119,-2 3 699,0 2-916,-3 7 16,-6 8-17,-6 13-5,1 0 0,1 3 0,5 1-6,5-6-28,4 14 17,5-18-12,11 11 29,7-12 34,0-1-7,1-8 30,-9-7 27,-1-3 11,0-1 33,-2-4 174,7-8 157,2-19-782,-3 5 424,0-13 0,-10 15-23,-1-2-6,0-1 40,4-9-67,-5 9 16,5-12-3285,-6 17 3224,1 1-56,-5 8-79,-1 9 144,-1 1-6753,0 3 1899,3 5 4856,1 3 0,0 0 0,-1-2 0</inkml:trace>
  <inkml:trace contextRef="#ctx0" brushRef="#br0" timeOffset="75991">23217 11857 18742,'20'-37'141,"0"0"1,1-1 0,-10 16 772,-15 26-898,-5 10 1506,-3 4-1522,-6 11 6,1 0 1026,-2 4-1038,0 3 0,-1 4-22,6-8 0,0 1-56,-7 18-100,9-17 1,0 1-119,-1 12-158,3-2-1433,4 15-336,3-17-1866,4 8 4095,5-17 0,-2-17 0,1-2 0</inkml:trace>
  <inkml:trace contextRef="#ctx0" brushRef="#br0" timeOffset="76809">23662 12033 20296,'1'-4'3115,"0"1"-1984,-1 3-1081,-65-1 6,35 7-28,-12-3 0,1 1-1715,7 14 1743,-1 0 5,-3 2-2553,1 1 2553,0 0 29,-6 8-97,14-6 24,-3 3-6,19-8 0,4-3 0,4 0 889,3 0-844,10 5 56,12 1-61,5-1 2349,12-2-2372,-3-7-23,5-3-22,3 0-27,2-4-52,1-1-376,1-1 254,-12-2 0,1-1-130,18-3-644,-18 2 1,-1-2 504,12-4-73,-2-2-273,-3-3 250,-3-1-1789,-2-3 1823,-4-3 23,-3-3 315,-6-2-265,0-15 700,-9-4 123,-2 0 941,-11 4-666,-4 14 95,-3 1-5,-2 3 3055,-1 2-3128,0 3-46,1 2-50,1 3-44,2 2 539,2 3-657,0 2 306,2 2-463,1 1-95,0 1-157,4 12 28,1 0 0,5 12-6,0 0-11,6 19 6,-4-7-939,-3-2 0,0-1 945,-1 8-68,1 11-34,-5-16-33,-2-1-33,-1-1 27,-1-2 29,-1-3 38,-3-4 40,-1-3 45,-7-1 27,2-7 23,-3-4 45,3-7 17,2-3 22,1-4 1877,2-4-1882,0-7 5,3-4-12,1-5 7,3-3-62,4-2-23,4 0-16,5 0-12,24-18-22,-11 19-31,-1 6 0,5 2-140,0 10 1,0 4-1743,21-6 1801,-20 9 0,-2 1-145,4 3-23,1 1-73,-1 1-85,0 2-663,-2 0 446,-1 1-122,-1-1-685,9 1 935,-10-2 247,6-1 236,-16-1 1856,-2-2-1420,-5-3 162,-3-1 819,-4-9-23,-2 2-684,-2-6 8,-2 5 435,-1-5-672,0 5-79,-1-1-61,0 6-23,1 3-27,0 0-40,0 1-50,0 2-152,1 0-66,-2 13 72,0 2-11,-2 13 6,2 0-6,-2 4-45,0 18-702,1-11 607,-1 13-67,3-16-62,-1 0-112,2-1-123,0-1-241,0-3-291,1-3-3859,-1 3 4895,1-9 0,-1-4 0,0-11 0</inkml:trace>
  <inkml:trace contextRef="#ctx0" brushRef="#br0" timeOffset="76960">24984 11813 23803,'0'0'0</inkml:trace>
  <inkml:trace contextRef="#ctx0" brushRef="#br0" timeOffset="78361">17598 13574 19860,'-44'6'433,"1"0"1,0 0 0,-3 0 0,3 1-325,6-1 1,5 0-4,8-1-61,12-1-6,6-1 220,14 2-63,6-1-12,15 2-55,8-3-20,20-2 1,6-2-1305,-19 0 1,1-1 1198,4 1 0,4-1 0,-1-1-1,-1 0 1,0 0 0,-1-1-1303,10 0 1,2 0 1292,-9 0 0,4 0 1,-4 1-1,7-1 1,-3 0-382,-1 1 0,2-2 379,-10 2 1,3-1-1,-1 1 13,-6-1 1,-1-1 0,0 1 53,2-2 1,0 0 0,-4-2 91,0-3 1,-6-2-18,-1-9-28,-31-5 85,-25-6 55,-21-7-600,-4-1 477,20 20 0,0 2 163,-12-7 1904,2 2-1825,4 4 1525,-6-1-1728,19 10-94,-1 0-74,18 10-100,2 1 3363,3 5-3263,6 11 17,8 18-16,2 0-7,5 9-1596,-7-8 1,-1 0 1562,4 12-14,-4-8 0,-2-1-1183,-3 6 884,-2 3-564,-5-1-1344,-3-12 1,-2 1 2265,-4 22 0,1-8 0,0-23 0</inkml:trace>
  <inkml:trace contextRef="#ctx0" brushRef="#br0" timeOffset="78759">21072 13586 26730,'39'-11'84,"-8"8"-73,-34 29-11,-1 1-63,-2 17-688,1 6-559,2 1-1148,7-2 1647,6-13 0,-3-17 0,1-2 1</inkml:trace>
  <inkml:trace contextRef="#ctx0" brushRef="#br0" timeOffset="78928">21470 13156 22375,'-2'-5'1136,"0"1"-3037,2 4 1,0 0-1</inkml:trace>
  <inkml:trace contextRef="#ctx0" brushRef="#br0" timeOffset="79309">21700 13473 23125,'1'-6'2291,"-1"2"-1014,0 4-1238,27-13-4279,-16 20 4245,20-6 1,-22 25-130,-2 0 130,-2 2-1,-1 1-5,-2-1 0,-1 0-5,-1-2 10,-1-1-227,-8 7 239,0-10 0,-5 2 22,2-12 2823,0-5-2509,-4-4-236,8-6-10,-2-5 1388,9-7-1416,0-3-18,4-4-5,3-4-11,6-3 397,4-1-403,4 0 6,19-12-388,-6 12 359,14-6-968,-12 16 952,2 5-11,0 3-132,1 5 76,15 3-2916,-13 5 2888,10 3-1843,-18 7 1776,-2 3 390,-2 3-497,0 3-616,6 13-117,-6-7-113,5 9-694,-8-12-1871,1 2 3680,4 0 0,-14-11 0,0-2 0</inkml:trace>
  <inkml:trace contextRef="#ctx0" brushRef="#br0" timeOffset="79742">22828 13698 17776,'6'-10'4161,"-1"2"-3780,11-20 0,4-6-1246,-1 1 1105,6-9 1,-1 0-829,-3 5 991,-3 0-2204,-2 5 2182,-4 2-22,-3 6-113,-5 5 0,-5 4-106,-6 4-73,-7 4-11,-10 4-28,-8 3 17,-9 6 109,-6 4-115,-6 6-11,-2 4 0,-2 3-17,3 2-8,7 3 0,1 1 13,19-11 0,0 0-22,-13 12 0,3-1-22,13-1 0,7 0 2747,17 18-2741,9-18 5,16 12-940,8-25 946,6-4-6,-7-7 0,2-2 11,21-2 17,-8-6 1,0-2-7,8-8-8,-20 3 1,-2-2 13,11-10 17,-4-6 17,-4-4 22,-4-4 23,-3-4-1,-4-3 6,-2-3 6,-3-1-45,-8 15 0,0-2 53,-2 3 1,0 0-52,0 1 1,-2 1 87,5-18-12,-8 25 1113,-1 1-1157,-2 11-17,-2 2-40,0 7 1080,0 4-1130,-2 6 685,0 3-679,-4 23 11,1-4-6,-2 17-653,2-6 625,0 6-22,2 4 0,1 2-70,1-11 0,2 0-87,2 20 53,0-20 1,1 0-317,9 13-286,6-2-3614,4-3 2265,8-3 2111,-1-14 0,0-3 0,-3-1 0,16 8 0</inkml:trace>
  <inkml:trace contextRef="#ctx0" brushRef="#br0" timeOffset="80128">23674 13698 22196,'14'-43'649,"-1"0"1,1 3 0,-7 10 209,-12 22-546,-3 1 109,-4 3-220,-3 2 49,-1 1-122,-2 1 215,0 1-260,2 1-45,1 3-28,2 1-5,3 0-12,2 1 1,2 1-1,3 0-5,1 0 11,2 2 5,4 0 12,9 3-39,14-1 16,3 0 12,8-6-6,5-4-297,-11-3 297,11-2 50,-17-4-5,-3-3 11,-3-3 23,-2-1 83,0-10-78,-6 4 6,0-7-29,-6 8 29,-3-1 5,-1 2-17,-2 0 18,-3 1-24,-1 0 1,-5 2 0,-1 2 50,-9-4-67,3 6 347,-13-3-369,12 10 22,-12 0-67,11 7-12,-14 9-5,13 2-3403,-8 8 3392,11-2-1130,1 5 1147,3 4-34,3 4-17,3 3-44,4 3-259,10 21 85,3-14 84,-1-15 0,2-1-364,12 11-2121,6-3 1476,6-3-1302,-6-14 1,1-2 2264,-2-4 0,-1-1 0,20 10 1,-20-14-1</inkml:trace>
  <inkml:trace contextRef="#ctx0" brushRef="#br0" timeOffset="80542">24414 13760 13870,'16'-48'943,"-1"1"0,0 4 0,-5 7 2848,-8 12-3314,-3 9-91,-3-2 1137,-2 9-1293,-1 1-62,-2 2-56,0 1-34,-1 3-27,-2 0 738,-5 1-772,-2 8-774,1-1 763,2 6 5,4 6-50,5-4 39,-1 5 5,6-5 23,9 11-22,2-10 5,8 9 23,0-14-29,2-2-2268,2-2 2280,1-3 2175,11-3-2164,-8-5 11,7-3 28,-4-11 56,4-20-73,-7 7 6,-2-13-5,-15 18 33,-2 1-6,-2 2 1,-1 1 5,-2 4 3449,-1-2-3455,-3 6-11,-2 0 155,-3 6-183,-2 2-11,-17 0-39,7 3 0,-13 3 0,13 5-12,-2 4 23,0 4-39,-7 14 33,7-2-50,-3 10-526,11-5 493,5 2-23,3 2-45,4 1-330,12 18-404,15 4-1112,-10-28 1,3-1 1343,4-1 1,2-3-2092,21 9-7081,-1-5 9821,-3-6 0,-19-11 0,-9-4 0</inkml:trace>
  <inkml:trace contextRef="#ctx0" brushRef="#br0" timeOffset="80950">25516 13771 17780,'31'-53'1365,"1"0"0,-4 6 0,-3 4-259,-6 3 428,-7-3-385,-24 3-970,-3 11-45,-21 6-33,2 18-4216,-5 3 4159,-4 2-16,-2 5 713,-1 2-741,13 4 0,0 1 6,-16 8-23,6 5 0,1 3-67,-4 12 33,16-11 1,5 1-6,5 4 35,11-6-19,11-10-49,13 2 33,1-6-140,26 2 106,-10-11 3330,14-2-3313,5-13 90,6-12-3175,-2-6 3180,-5-9 6,-17 3-130,-1-5 170,0-6-336,-1-4 363,-9 12 0,0-2-325,-6 9 0,-1 1 322,5-8 1,-1-2 257,-2-1 0,-3 3-93,3-7 1439,-7 8 0,-2 4-1522,-6 15 168,-1-1-319,-2 16 443,0 1-455,-2 3 946,0 2-929,-3 5-1556,-11 31 0,-2 9 1516,-1 6 9,-2 4 1,1 1-369,9-26 0,2-1 359,-1 2 1,0 1-9,-1 1 1,1 2-180,-5 19 0,1 2-747,4-14 0,1 1-1491,-1 5 1,1 4-1,1-5-2479,2-8 1,2-2 4548,-2 11 0,2-5 1,1-15-1,3-15 1</inkml:trace>
  <inkml:trace contextRef="#ctx0" brushRef="#br0" timeOffset="81826">17977 14793 20403,'-52'4'692,"0"0"1,4-1 0,4 1-245,-2 2-118,3 0 107,-12 3-302,18-2-40,-6 2-45,22-3-117,9-3 11,3 1 90,18-3 61,6-1 6,16-1-40,10-3-396,13-2 349,-21 1 0,2-1-1169,3 0 1,2 0 1159,3-1 1,1 0-1,0 0 1,4 1-839,-4-1 1,4 0 0,-3 0 826,7 0 0,1 0-2,-9 0 1,2 0 0,-4 1-275,1-1 1,-2 1 258,-3-1 1,0-1-12,7-3 1,-2 0 27,15-7 20,-25 6 0,-4 1 25,-4-6 106,-11 1-111,-8 0-12,-12-1 12,-6 0 0,-10-2 27,-8 0 1450,-5 1-1393,-4 1 67,-1 0 39,0 2 308,-11-3-5,12 3 2223,4 3-2594,17 5 958,14 5-1092,2 1-10,2 1-29,6 1 28,3 3-11,9 2 6,18 11-12,-5 0-1944,17 9 1938,-11-3 7,1 5-402,-1 2 323,-1 3-123,-13-7 0,0 1-343,7 15 1,-12-14 0,-3-1-1887,-1 12 2207,-5 2 0,-5-19 1,-2-2-1</inkml:trace>
  <inkml:trace contextRef="#ctx0" brushRef="#br0" timeOffset="98012">21190 14733 17470,'7'-46'532,"0"0"0,-1 4 0,-1 7 1392,-5 18-1599,0 3-62,0 3-61,-2 3 834,-2 2-980,-2 3 454,-3 1-521,-3 1 1416,-4 4-1416,-18 11 11,-13 15-402,-3 5 396,23-13 0,0 1-5,-14 15-11,-3 4-17,-1 2 13,22-22 1,0 2-76,-7 9 1,1 1-1559,9-9 1,1 2 1434,-7 14 0,5 1-84,7 5-259,4 9 192,18-20-375,21 7 379,1-13-21,18 6-177,-5-19 1,2-4 266,14 3-332,-10-4 1,-1-3 465,9-6 45,0 0 67,3-5 22,1-3 34,0-3 17,-1-4 28,-2-3-1435,-3-2 1479,-2-3 12,-5-2 884,-3-1-812,-5-2 91,9-12 61,-16 9 22,6-10 365,-11 3-376,-10 9 6,1-5 886,-11 13-875,-2 4 2573,-4 3-2618,-1 3 1589,-4 3-1735,-1 2 770,-6 0-881,-1 2-35,-4 0 7,-15 3-23,4 3 17,-12 4-29,-5 10 7,8-3-679,-9 9 690,16-5-46,2 1-16,5 0-11,3 1-17,5-2 0,3 0-11,4-1-11,3-1-96,3 2 84,17 0 118,-3-5 12,15-3 677,-5-10-661,16-5 0,-9-3-1208,9-4 1275,-14-1-452,-3-2 463,-3-1 23,-2-2-11,-4-1 16,-1-1 96,1-8-130,-4 6-4,0-5 4,-5 9 18,-2 1 5,-1 4 1199,-2 1-975,0 4 317,0 2-557,0 3-51,0 1-34,-2 1-5,-2 1-23,-3 1 1,-2 3-1,-3 3-22,-1 4 23,0 0-3399,-1 3 3388,3 1-1,1 0-11,3 1-6,1 0 6,4-1-17,1 1 12,2-1-34,6 5 61,2-5 3376,5 2-3382,7-3 12,-4-5 0,9 2-5,-7-6 10,3-2 1,-1-2 16,1-1 57,15-8-3443,-15 2 3403,11-8 6,-19 3 84,7-17-107,-9 8 6,3-12-6,-10 11-10,-1-10 4,0 7-2273,-2-9 2274,1 12 2207,-1 1-2218,1 2 11,1 1 16,0 1-10,1 2-12,0 1 6,1 1 5,1 1 6,0 0 3365,2 2-3382,-1 0-11,2 2 99,0 0-82,0 2-11,1 1-6,-1 1 0,1 2-23,0 0 23,0 1 0,2 2-11,8 8 11,-4 0 6,5 6-6,-7-1 11,0 2-11,-3 0-6,4 12 12,-5-7-6,1 7 0,-5-10-6,-1-1 12,0-1-12,-1-2 6,1 1-22,1 4 22,-2-5-11,2 2 11,-3-7-6,0-3 12,0 0-17,1-4-6,0 0 28,3-2-11,1 0 17,5-2 16,13-3-27,-4-2-12,22-10 29,-6-7-1,9-11-11,-14 4 1,-6-1 16,-12 9 44,2-10-10,-7 10 95,0-12-79,-9 18-16,-2-3-17,-3 8-6,-3 0-11,-3 1-11,-2 0 5,0 1-16,-3 0 10,2 1-4,0 1 4,1 0 7,1 1-6,2 1 11,2 0 5,0 0 6,2 1-5,1 0 0,0 1-1,2 1 68,0 0-431,0 0 330,1 6 16,-1 1-4,3 5-7,0-1 1,2-2-1,0 0 1,3 0 5,0 0-5,1-1-1,1 1-10,1-2 22,5 1-17,-4-3 5,3 1 6,-4-3-5,-4-1 16,0 0-5,-2-1 22,-1 0 6,-2 0 56,0 0-79,1-1 1,0 0-6,1-1 33,-2-1-5,1 0-23,-1 1-44,1-1 39,-1 1-6,-1 0 22,0 1-167,0 0 145,3-1 34,4 2-17,3 0 11,9-1-16,-4-2-12,4-2 50,0-4 1,-3-3-28,2-6 16,-6-4-11,-6-2-11,-3 4 23,-7-9-46,-1 14 6,-6-6-11,-1 11 12,-7 0-12,2 5 11,-4-1 0,6 5-17,-5 2 1,5 2 10,-3 2-5,7 3 6,-1 2-17,0 1-3404,0 2 3404,-5 7-122,0 5 122,2 0 5,3 1-5,7-8 0,0 1-6,3 0 6,0 0 11,2-1 5,4 1-21,9 6 10,1-5 3332,9 5-3326,11-3-6,-5-7-10,12 2 4,4-7 12,-10-5 12,10-1-1,0-5-420,-11-2 403,10-4 0,-5-5 18,-11 1 4,5-5-10,-14 2 11,4-8-3217,-6 4 3222,2-7-16,-9 8 0,-2-2 16,-1 1-16,-4 0 5,-1-1 6,-1 1 11,-4-7-17,0 6 416,-5-9-410,0 10 0,-1 2-6,3 6-5,3 5 16,2 3 3370,-1 0-3246,1 1-342,0 1 162,1 2 17,-1 1 6,0 5 22,1-1-16,0 3-1,0 0 17,3 7 6,3 1-28,4 6 11,1-5-6,0-3-5,0-4 11,0-2 11,10 2-3397,-4-4 3386,6 1-6,-7-5 6,0-1 6,-1-2 11,-2-1-6,-1 0 6,-1-1 22,5-5-11,-4 0 5,3-4-27,-4 2 3487,5-16-3443,-6-1-16,2-6-12,-8 4 6,-2 7-4,-2 1-24,-3 1 0,0 0 0,-4 3 0,0 0 0,-11-3 0,7 7 0,-8-3 0,5 10 0,1 2 0,-13 3 0,10 3 0,-15 9 0,1 14 0,4-3 0,-8 20 0,19-21 0,-2 9 0,7-11 0,4 0 0,1 0 0,3 0 0,1-1 0,2 0 0,2-1 0,3-1 0,4-1 0,4 0 0,4-2 0,4-1 0,17 2-372,-6-5 365,12-1 7,4-6 0,-9-2 0,10-2-11,-15-4-71,13-5 88,-13-1-46,22-13 35,-26 7-6,7-9 55,-13 6-49,7-12-771,-9 6 776,3-9 11,-11 10 1,-3 1-12,-3-1 0,-2 0 0,-3 2 0,-2 1 339,-2 2-339,-5-1 84,0 4-84,-2 3 813,2 6-813,2 5 0,2 1 0,0 1 0,3-2 0,3 1 0,6-1 0,3 0 0,4 1 0,2 0 0,2 1-3392,1 0 3392,0 1-25,0 2 25,1 3 0,1 1 0,1 1 0,1 2 0,0 0 0,-3 2 0,-2 0 0,-1 1 0,-4 1 0,-3 0 0,-2 1 0,-3 0 0,-2 1 0,-2-1 0,-1 1 3380,-2 0-3380,-2 2 0,0 0 0,0 1 37,-2 0-83,-2 2-2440,0 1 2318,0 1-619,0 12 65,1-6-482,2 8-1020,2-11-3366,3-2 5590,4 2 0,-3-12 0,1-1 0</inkml:trace>
  <inkml:trace contextRef="#ctx0" brushRef="#br0" timeOffset="98736">24983 15229 22238,'8'-56'629,"-1"1"0,0 4 1,0 8-154,0 13-45,-1 7-73,-2 7-106,-2 6-95,-1 5 634,-1 3-807,0 2 259,-4 7-243,-1 2 0,-4 10-22,0 3 10,-7 19 12,4-5-5,-5 15-6,7-9-842,1 1 842,2 3 6,0 2-7,3 1-16,0 4-28,3 0-11,0-16 0,0 0-6,3 17 34,-1-20 0,1-3-28,3 8 321,1 1-288,-3-15 0,0-1 51,-5-17 6,-2-8-1,-3-7 0,-3-7-5,-2-8-6,-4-6 23,0-9-2410,-1-8 2382,1-8-6,8 24 0,1-2-278,1-2 0,1-1 278,2-2 0,0 1-6,1-2 0,1-1-813,1 2 0,2-1 819,1 1 0,1 0 3,1 2 0,1 0 2,1 1 1,1 2-1,0 0 1,0 1 0,9-27 5,-5 19 0,1 0-747,7-17 744,-7 21 1,0 1 1171,5-8-1180,1 4-89,0 7 89,0 5-479,3 4 468,1 6-956,29 2 944,-18 7 106,22 4-116,-25 9 419,0 6-426,10 19 24,-13 0-7,7 16-10,-16-7-18,-3 2-16,-2 1-39,-3-1-1,-5-2-145,-4-4 179,-9-2 39,-5-5 18,-10-2 16,-7-4 16,-6-3-171,-5-4 163,8-8 0,-2-1-8,-17 2 0,17-5 0,1-1 1859,-10-1-1910,6-1-83,7-2 2574,8 0-3225,9-1 989,7-2-2081,7 2-869,6-2 2746,10 0 0,-7 1 0,2 1 0</inkml:trace>
  <inkml:trace contextRef="#ctx0" brushRef="#br0" timeOffset="99654">25961 14829 24615,'-7'-39'194,"0"0"0,-7 3 0,-5 9-5630,-43 25 5470,10 4-17,-6 6 1320,31 4-1326,3 2 858,2 2-869,-5 9 0,10-5 0,-4 5-12,11 1 12,5-8 3364,1 7-3341,12-4-7,2-4 81,9 4-24,10-4-29,-5-6 7,10 1 10,-10-9 7,2 0 49,-2-5 29,0-2 218,8-9 33,-2-8-3621,-1-2 3381,-5-1-118,-10 6 106,-3 0-2219,-1 0 2253,-2 3-37,-2 2 15,-2 3 2206,-2 4-2239,-1 1 67,-1 3-371,0 0 3553,-4 6-3396,-5 16 15,1-3-25,-2 14-7,6-10-3391,2 3 3392,0 2-45,5 1-34,1 1-50,4 0-61,4 0-348,14 10-358,12-1-1961,3-2 2156,7-7-727,8-15 3016,-12-6-1919,12-3 185,-19-8 151,-3-4 214,10-14-1,-12 1 57,7-11-2211,-16 5 2227,0-2 2161,6-16-1758,-2-2-2310,-2 2 2070,-8 6 632,-13 5-487,-21 6-448,1 0-22,-20 13 2189,-4 11-2218,-3 5-33,2 4 291,7 5-325,13 9-5,8-2-6,1 7-191,8-7 164,3 1 16,2 0-12,3-2 18,2 1 33,6-2-11,2-1 17,4-2 5,9 0 51,3-5-6,0-1 29,-4-6 21,-9-5 29,-1-2 3479,1-11-3457,-4 4-11,0-6 282,-6 5-221,-1-4-117,-2 7 67,0-5-144,-3 11-24,0 1 0,-1 4-46,0 1-21,0 8 83,-1 2-3402,0 11 3380,-1 4 6,-2 5-601,2 7 601,-2 4 0,0 5-6,-2 3-11,-1 4 6,-1 1-420,-1 3 414,-1 0-6,1 2-21,0 0-7,1-1-27,-1-1-79,-1-7 0,-1 0-140,-6 11 266,3-15 0,-2-3-2,-5-11 33,-2-8 11,1-10 6,1-8 16,3-10-16,2-6-17,2-9 0,2-8-17,4-24-22,4 6-288,10-16 148,8 13-68,10 1-128,8-1-157,9 1-267,-8 15 1,6 0-504,3 2 0,1 0 364,1 2 0,-1 1 260,-1 4 0,-2 4-2582,12-3-1294,-5 0 4165,-1 1 1,-22 10 0,-3 1 0</inkml:trace>
  <inkml:trace contextRef="#ctx0" brushRef="#br0" timeOffset="100228">26982 15089 16023,'-3'0'4856,"1"0"-1216,2 0-3477,-12 4-1,14-2-50,-5 4-39,19-2-39,4-1-6,3 0-17,2-2-11,0 0 11,-1-2-17,-1-3 18,-2-2 38,-1-4 40,5-11-51,-8 2-391,3-9 396,-11 5 86,-2-12-57,-3 10 11,-2-5-6,-3 13-16,-4 3 38,-9-2 24,-8 2 16,-9 2-96,5 6-124,2 4 108,8 5 23,-7 5-12,6 3-34,-6 6 7,7-2-3231,2 3 3213,-1 2-198,0 13 198,4-5 6,1 10 0,7-10-11,3 0 11,5 1 5,12 13-10,2-10-1889,12 9 1861,-3-15-12,16 3-116,-10-10 172,10-2 12,-5-13 16,-12-7 2145,7-5-2111,-14-6 5,-1-3 118,-1-15 0,-1-6-104,-5 7 1,-2-1-333,6-12 1,-2-1 292,-6 12 0,-3 3 2971,2-12-2655,-1-9-173,-2 18 328,0-3-328,-2 20-34,-1 3-60,-1 4 1083,1 3-1185,-1 3 0,0 0 0,0 2 0,3 12 0,1 1-3392,6 13 3392,4 3 0,4 6-2269,5 8 2269,3 5-875,4 5 875,-15-24 0,1-1-121,1 1 1,0 1 120,5 11 0,0 0 0,-6-11 0,0-1 404,2 8 0,-3-2-404,-3 5 0,-9-5 2116,-13-6-2196,-12-1-813,-6-10 0,-9-1 786,-16 1 0,-2-3 0,19-2 0,1-1 0,-4-3 0,-1-1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4T08:36:21.407"/>
    </inkml:context>
    <inkml:brush xml:id="br0">
      <inkml:brushProperty name="width" value="0.05292" units="cm"/>
      <inkml:brushProperty name="height" value="0.05292" units="cm"/>
      <inkml:brushProperty name="color" value="#FFC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4016 1630 31481,'20'-58'-39,"0"1"0,-2 9 0,-5 5-832,-11-3 464,-7-3 0,-5-2-788,-1 1 850,-5 7 33,4 17-1320,-3 4 1413,-29-6-327,16 15 403,-25-1-2945,25 19 3376,-3 6 89,-1 7 96,-2 5 356,1 5-76,3 4-710,11-6 1,2 3-87,3 4 1,3 1 177,-1 0 1,2 0-275,4 0 0,3-2-262,4 13-133,6-2-532,17 10 245,15-7 666,-12-21 0,2-3 45,19 3 140,-2-13 189,-19-11 193,-1-7-123,-2-4 2866,-3-8-2666,0-5-127,-1-7-82,6-22-187,-6 8-125,-9 13 1,0 1-160,1-15 139,-3 0-175,-1-16-67,-3 1-23,-1 5 47,-3 13 703,-1 19-578,0 8-141,0 5 23,-1 7 198,0 13 93,0 2-17,-1 14 0,0 3 0,-2 6-1095,1-3 1,-1 2 1105,-2 22-17,1-17 1,-1 1 143,-2 22-155,3-29 1,0-1-1314,1 2 1,-1 0 1245,1 1 0,-1 0-59,1-1 1,1 2-1251,0 12 0,1 1 970,1-14 0,2-1-857,4 18 1,3-3-1280,7-3-1949,9 3 4497,1-26 0,-12-12 0,0-2 0</inkml:trace>
  <inkml:trace contextRef="#ctx0" brushRef="#br0" timeOffset="343">4671 1462 17503,'-47'0'98,"0"0"1,0 8 0,9 8-65,20 23-23,-1 15 1618,10-16-1623,5-1-17,2-2 1010,6-3-1005,22 16 12,-3-22-1,19 9 12,-11-26 11,1-5 286,1-3-253,-2-5 23,1-4 17,-4-6 28,0-3-1437,6-17 1543,-11 5 0,4-11 254,-14 9-237,-4-1-40,-4-2-289,-3 0 234,-3-2-22,-2 1-12,-4 0-284,-3 3 256,-3 2-11,0 4-11,-2 3 2720,-1 4-2731,0 4-28,-2 4-12,-1 5-16,-1 3-18,-3 4 1,0 5-241,-10 14-196,8 0-628,-6 13-2622,13-3 3698,2 6 0,7-16 0,3 0 0</inkml:trace>
  <inkml:trace contextRef="#ctx0" brushRef="#br0" timeOffset="1027">6345 1315 28747,'-36'-3'-216,"1"-1"1,0 4 0,4 5 310,-8 38-3066,19-19 0,-1 1 2851,-1 1 1,0 1-51,0 1 1,0 1 360,0 0 1,0 1-1337,-6 13 0,0 0-259,8-12 1,1 2 1379,-10 21 0,3-3 1,9-15-1,-2 11 0</inkml:trace>
  <inkml:trace contextRef="#ctx0" brushRef="#br0" timeOffset="1399">5776 1294 17522,'-5'-3'2535,"1"2"-1605,4 1-1107,-68 7-1589,42 2 1745,-14-1 0,2 2 4,19 10 472,3 1-630,-2 14 37,8-9 523,1 19-351,9-20 16,5 4 17,3-13 6,6-4 28,2-1 5,2-5 17,2-2 12,1-3-1,0-4 6,0-3-5,1-5-12,-1-3 22,-1-4 18,-3-1 39,-3-3 39,-2-1-17,-5 0-6,-3-1 107,-5-9-196,-4 10-17,-3-7 56,-7 8-90,4 8-22,-4-2 868,4 10-946,-6 2 5,3 6-50,-3 3-73,6 5-694,2 10-253,5-2-1226,0 8-7518,5-7 9281,1-1 1,0-9-1,0-4 1</inkml:trace>
  <inkml:trace contextRef="#ctx0" brushRef="#br0" timeOffset="1735">6520 1626 17921,'6'-3'1687,"-1"0"-366,-5 3-1259,-63 46-29,44-26-19,-16 8 0,4 0 9,25-10 5,3-1 5,2-2-4211,3-1 4267,4-3 883,3 0-849,4-4 146,12-1-124,-4-4 12,8-1 409,1-9-82,-8 1 42,5-8 3750,-6-3-3705,-8 1-66,2-4-33,-10 3-44,-2-8-463,-4 6-7,-8-14-166,0 14-62,-6-3-3380,1 8 3405,-1 3-14,-1 3 115,-2 3-150,-2 3-145,0 2-278,-2 5-556,2 3-1109,0 4 2400,0 5 0,9-8 0,3 1 0</inkml:trace>
  <inkml:trace contextRef="#ctx0" brushRef="#br0" timeOffset="2159">2812 2793 18149,'64'5'337,"-1"0"0,0 1 0,0-1 0,-4 0 0,-1-1 1,0 0-1,-2-4-269,-5-4 0,-1-2 1,-1-1-1,-2 0-1696,8 0 0,-2 1 0,3-1 1634,-1 0 0,3 0 0,1 0 1,-4 0-19,4 0 0,-2 0 1,-1 1-367,3-1 1,0 0-1,-1 1 301,2 0 1,0 0-1,1 0-3,-2 0 1,0 1-1,5-1 35,-15 2 0,5 0 0,0 0 0,-1 0 0,-2 0-16,1 1 1,-3-1-1,0 0 1,3 1 0,-2-1 0,4 1 0,0-1 0,-2 0 0,-3 1-194,13-1 1,-4 0 0,0 0 142,0 0 0,-1 0 1,4-1 42,-3 1 0,3 0 0,1 0 0,0-1-155,-2 1 1,0-1 0,1 1 0,3-1 209,-10 1 0,4 0 0,0 0 0,1 0 0,-3 0 0,-4 0 14,5 0 1,-4 0-1,-1 0 1,0 1-4,1-1 1,2 0-1,-3 0 1,-7 1 456,0 0 0,-5 0-533,11-1 0,1-1-374,-4 2 1,0 0-1848,7-1 0,-1 0 2299,-11 1 0,-5 0 0,8 0 0,-24 1 0</inkml:trace>
  <inkml:trace contextRef="#ctx0" brushRef="#br0" timeOffset="4378">4162 3960 16066,'0'-6'2988,"0"1"-5219,0 5 2294,-59-55-39,31 40 660,-11-15 0,0 5-654,7 24 49,-3 5-154,-2 1 41,-1 6 133,-17 10-59,4 6-15,23-8 1,2 1-894,-7 12 895,17-1-903,12-10 851,5-1 2023,12 6-2013,2-7-45,11 4 118,1-9-73,2-2 0,3 0-34,27 8 639,-14-6 1,-1 1-602,15 2 24,-4 0-20,-19-5 34,-2 0-26,-2 1-1415,-4 0 1404,-5 0-4,-5 0-7,-6 0 11,-8 6 19,-9-3 9,-9 4 14,-9-4 17,-8 0-6,-6 0-382,-7 0 409,-4-1 7,-4-1-24,-1-2-600,0 0 552,1-4-28,18-3 1,-1-2 2017,-26-2-2418,5-4-655,21-6-1810,22-4 2276,5-5 1,6 8-1,0 0 1</inkml:trace>
  <inkml:trace contextRef="#ctx0" brushRef="#br0" timeOffset="7247">7611 1580 28684,'52'11'-258,"0"0"0,-1 0 1,-2 0-1,-1-2 1,-7-4 480,-6-8 0,-4-2 270,2 0 0,0-1-170,0 0 0,-1-1-50,1 0 0,-2 0 203,29-9-28,-5 0 179,-7-1 507,-6 1-1072,-6 0-62,-8 0 0,-4 2 0,-8 0 0,-4-5 0,-11-2 0,-6 0-696,-10 0-1556,-4 7 494,-3-2 215,-3 1 255,-1-1 283,0 0-404,2 1 1866,2 0 425,4 2-399,3 2-159,3 1 2051,3 4-2342,3 1-385,2 2 128,2 1 1035,1 1-1278,2 7 874,3 2-1255,4 7 173,4 4-150,2 4 337,3 5 591,2 5-522,1 2-347,0 4 461,-2 1 294,-2 2-128,-2 19-36,-10-29 1,-1 0 89,-1 1 1,0-1-258,-6 24-483,0-22-1646,-3-2 1829,1 0 0,3-15 0,0-2 1</inkml:trace>
  <inkml:trace contextRef="#ctx0" brushRef="#br0" timeOffset="7703">9025 1405 26497,'-3'53'-426,"0"1"1,0-5 0,0-6-58,-1-6 355,-2 0 147,-3 14 20,1-15 42,-3 7 118,2-12-336,2-12 517,0 0 161,4-11 91,0-4 147,2-2 202,0-2-120,0-5-1185,1-2 207,-1-5-43,1-4 80,0-13-36,1 4-109,1-11-299,1 8 29,-1-4 550,2-18-11,-1 9 43,1-13 69,1-1-3110,6-7 3023,-2 11-175,5 4-48,-5 31 27,1 1 14,3 4 73,9 0 301,9 6-351,1 3 3309,4 6-3531,-8 8-78,0 4 91,1 5-8,-2 5-3507,1 6 3352,-2 2 58,-1 4-2279,-2 1 2329,5 17-1224,-15-20 1,0 0 1003,-2-6 1,-1 0-368,0 4 0,-3-3-2101,-3 0-1127,-1-2-662,-1-5 4831,-1-5 0,0-9 0,-1-5 0</inkml:trace>
  <inkml:trace contextRef="#ctx0" brushRef="#br0" timeOffset="7905">9041 1676 25700,'39'-41'140,"1"0"1,-4 3 0,-1 8 130,1 19-83,17-2-988,-18 7 1,2 1-491,21-3-593,-18 5 0,-3 1-2157,-5 3 2832,9 2 0,-26-1 0,-2 0 1</inkml:trace>
  <inkml:trace contextRef="#ctx0" brushRef="#br0" timeOffset="8489">9638 1754 22024,'50'-15'171,"1"0"1,-10 2-1,-4 0 2584,2-10-2523,0-8-235,-16 6 1,0-1-156,16-20 237,-19 16 1,-3 0-285,-4-9-438,-6 7 1,-2 0-23,1-18 302,-3 16 0,-1 0 1029,-3-13-1489,-7-15 85,-1 16 409,-1 12 1,-1 2-287,-3 1 164,-6-4 348,3 16-56,5 7 219,-2 3-29,6 7-13,2 1 906,0 4-918,-3 9 39,-4 30-34,3-4 2619,0 22-2622,7-28 1,2 1-4,1 6 1,2 3 12,3 2 1,1 4 0,1-2-1357,0 2 0,2 0 1335,6 9 0,1-4-8,9-3-953,-3-19 0,2-3 964,14 11 0,-12-16 0,1-3-11,13 0-360,0-6 376,1-5 29,17-7-34,-13-8 62,13-6 1040,-18-8-1091,-1-3 0,-2-5-5,-2-3-488,-2-3 498,-14 6 1,-1-3-1036,7-17 999,-11 14 1,-1-1-25,0-19 1635,-2-2-1577,-3 1 0,-2-1-3,-3 21 0,0 0-242,1-7 0,-1-4 0,-2 7 326,-3-12 11,-2-8 498,-3 29-239,-6 2 2229,2 11-2443,-2 2-62,5 11 277,1 2-332,1 1 2658,-7 19-2687,4-2 6,-6 19 12,1 16-18,4-6-16,2 13 0,0 2-1708,5-25 1,1 0 1670,-1 22 1,2-1-54,2-22 0,3-3-330,-1 2 1,2 1 175,2-2 0,2 1-998,5 10 0,3 2-3663,3-3 1,0-1 4417,-1-3 1,-1-3 0,8 10 0,-18-34 0</inkml:trace>
  <inkml:trace contextRef="#ctx0" brushRef="#br0" timeOffset="9586">11771 2151 32456,'1'-49'-264,"1"0"0,-1 0 0,2-7 0,0 2-788,2 4 1,1 2 946,0 16 0,0 2 92,0-3 1,0 0-109,0-2 0,1-1-46,2-16 0,-1-2-858,-2 13 0,-1 0 516,2-12 1,-2 1 412,-3 17 1,0 2-167,-1-29-59,-4 7 108,-3 22 1,0 2 435,-7-10-419,-12-7-76,10 32 61,-3 3 68,3 22 140,3 6-32,-4 16-68,4 5 37,1 7 37,1 9-4,2 9-1141,5-27 1,1 1 1072,1 4 1,0 1-60,0 2 1,2 2-470,0 2 1,2 1 612,-1 2 1,2 0-9,0 2 0,2 0-34,0-1 0,0 1-764,0-2 0,0-1 725,1-1 0,0 0-428,3 13 1,-1-1 370,-2-16 0,-1-1-19,2 9 1,0-3-104,-1 6 1299,-2-10-1120,-2-12 1914,-2-7-1875,-1-14 2764,-3-4-2767,-1-15 1621,-1-6-1616,0-9 28,0-8 17,1-7 22,1 4 0,0-2-685,-2-22 702,1 3 0,-1 0-6,1 19 1,1 2 8,-2-12 0,1 0 58,-4-16 59,3 24 0,0 0-3062,-4-15 3090,-3-8-25,2 31-23,-1 5-25,0 6 11,1 5-10,0 3-65,2 3 535,2 3-641,2 2 3413,2 1-3425,11 1 340,3 0-16,13-2-43,5 0-21,8-3-702,6-1 681,4-1 2,3-4 48,-1 0-181,0-3-6,-9-2 0,0-3 28,11-6-33,-13 4 0,-3-1 22,-2-6-30,7-13-266,-14 11 3,4-8 11,-17 17-61,-5 3 81,-2 2 172,-5 1-80,0 6 14,-2 0 216,0 8 661,0 0-761,0 9 87,-1 3-81,1 10-3376,0 4 3382,2 7 4,2 5-133,2 7 134,2 3 0,0 3-682,0 1 660,0 2 10,1-3 1,-2-1-12,-1-1 6,-2-12 0,0 1 0,-1 5 0,2 16 11,-4-38 173,1-5 3176,-1-7-3176,1-7 317,3-17-337,0-2 1046,3-11-1107,1 5 1,0-3-32,7-13-30,-3 10 25,4-6-3528,0 9 3675,-5 11 29,3-1 96,-5 12 81,0 3 41,4 1-56,4 11-206,-1-1-2,2 9-365,-6-1-82,0 1-36,1 1-117,0 0-2292,2-2 2365,2-1 2496,0-2-2227,2-2 163,0-3 133,19-3 68,-15-6 62,13-4 19,-19-6 13,0-2-46,5-12-119,-6 3-70,4-9-52,-8 8 3277,-1-1-3456,-1 2-38,-1 0 14,-2 2 57,-2 4 59,-2 2 3,-1 5-30,-2 2-56,-1 4-19,0 1-70,-1 2 137,-5 6 109,0 2-20,-5 9-93,3 2 3,0 4-259,2 3 271,8 7 0,2-1 1,-2-7-1,7 25 0</inkml:trace>
  <inkml:trace contextRef="#ctx0" brushRef="#br0" timeOffset="10386">14275 1341 28548,'0'-5'-3342,"0"1"4381,0 4 2291,-34-69-5151,16 45 1381,-5-16 1,-2 2-86,0 25 1250,-17-1-1233,-7 8 1318,17 6 0,-2 2 186,0 5 1,1 3-453,-18 12 1499,10 7-2043,15 25 0,14-17 0,7 23 0,15-26 0,27 11-733,-1-12-288,-10-12 0,3-2 150,7-1 0,2-1 337,3 0 1,1-1 527,0 1 1,0-2 121,-3 0 1,-2-2 577,11 4 736,-7 0-443,-8-3-371,-8 1-598,-8-2-500,-10-1-733,-12 5 891,-43 5 1596,6-5-634,6-7 0,-2-3 416,-11-3-1018,-3-2-36,0-2 0,-1-3 0,3 0 0,18-2 0,-1-2-2798,-25-12-6583,6 2 9073,18-1 1,24 11-1,6 3 1</inkml:trace>
  <inkml:trace contextRef="#ctx0" brushRef="#br0" timeOffset="10646">14647 870 32767,'-14'59'-415,"-1"0"1,13-5-1,4 7 1,3-2 0,0-8-1868,2-5 1,2-2 1821,4 15 0,3 6 0,-3-10-25,-4-21 0,-1-4-22,1 12 0,0 0-2594,1 19 2792,-4-24 1,-2 0-2004,-4 27 1946,-5-20-552,-2-11 1,-2-1-352,-5-2-796,-6 4-2166,8-19 4617,3-3 1,4-7-1,3-2 1</inkml:trace>
  <inkml:trace contextRef="#ctx0" brushRef="#br0" timeOffset="11482">14658 1620 29469,'-45'-18'250,"0"-1"0,3 2 0,10 4 650,23 10-1073,10 0 362,26-2 967,6-1-680,21-3-476,-12 2 0,1 0-165,-7 1 1,0 0 328,12-2 1,3 0-165,-3-1 0,-1-1 0,-3 1 0,0-1 0,5-3 0,-1-1-60,-11 3 0,-4-1-3335,8-6 3159,-17 5 26,-16 6-31,-4 3-538,-2 0 415,-2 2-801,0 0 836,-2 1-541,0 0-32,-4 1 126,-1 0 181,-3 0 3715,-4 2-2924,-2 2 240,-16 9 63,7 1-171,-10 6-110,-1 20-218,14-14-534,-6 17 465,19-19-156,5 0-132,1 0-176,7 8-21,3-8-37,5 4 70,2-12 172,3-3 271,2-3 209,12-2 429,-7-4-175,10-1 165,-11-5 163,1-3 126,0-3-35,-1-3-150,-2-3-116,-2 0-215,-4-3-43,-1-10-241,-6-4-254,-3-6-189,-6 9-165,-2 6-39,-1 10-78,0 3 299,-2 2 9,2 2 90,0 2 283,0 2 205,1 1 170,-2 0 139,1 2 366,-3 2-3450,1 3 3033,-2 3 1,1 2-278,-2 10-206,4 5-201,-1 1-129,5 0-258,1-8-17,6 8 81,-1-6-5,6 5-34,0-10 213,2-2 300,2 0 3499,3-4-2956,14 1 266,-11-6 246,11-1 121,-15-8 410,1-2 97,1-3-1201,-1-3-407,-1-1 0,-1-1 0,-2 0 0,4-19 0,-9 11 0,3-24 0,-9 21 0,0-6 0,-2 10-508,1 1-446,1 2 209,4-7 224,0 8-3185,4-4 3401,1 9-385,13-3 841,-5 5 129,11-1-74,2 6-114,-7 2-314,6 2-134,-10 4 132,-3 1-132,5 10 2869,-9-2-3124,4 8 6,-8 4 1,-3-3 371,0 7 19,-3-8 62,1 1 1,1 1 1107,1-1-1055,2 0 48,3-2 122,12 7 74,7-2 26,3-3 15,3-5 272,-10-10 110,2-2 413,-1-3-1,25-8 32,-20 1-2201,15-8 2147,-26 2-123,-4-3-1721,4-9 578,-7 2-1040,4-8-1305,-7 5 1949,1-5 0,-6 13 0,-1 1 1</inkml:trace>
  <inkml:trace contextRef="#ctx0" brushRef="#br0" timeOffset="12907">16541 1282 27736,'-1'-59'392,"-1"0"0,1 5 0,0 6-851,1 6 356,0 3 420,0 3-99,0 6 9,1 5 306,-1 2-1836,1 10 1419,0 2-18,-1 8-129,2 3 918,-1 4-1450,2 4 40,6 19 9,-1-1 5,4 17 11,-1 19 242,-6-26 0,0 4-608,0 12 0,0 1 270,-1-9 0,-2-1 572,1 0 1,-1 0-137,2 1 0,0 1-354,4 0 0,0 1 114,0-1 0,1 0-982,1-6 0,2-4-286,6 10-933,2-7-869,-2-3-5155,-1-9 8557,-4-5 1,-6-11-1,-4-5 1</inkml:trace>
  <inkml:trace contextRef="#ctx0" brushRef="#br0" timeOffset="13375">16439 1649 20976,'-4'-6'-1733,"1"1"1777,3 5 2559,0 0-1423,-6-64-1843,10 41 836,-5-13 0,4 1-425,13 21 256,5 2 1281,4 0-715,4 3-651,4 0-216,3 3 720,21-3-265,-12 4-395,14-2-375,0 1-140,-1-1-3042,-3-1 2844,-11-1 862,-11-2-617,-12 2 242,1-1 72,-13 5 30,-4 2 405,-2 1-192,-3 2 3159,-12 6-2937,3 0-5,-12 7 687,7 0-731,-2 1 4,1 9-83,4-4 71,3 6-22,6-8 16,2 0 17,5-1 5,4 1 35,6-1 13,7 0 3,6-2-12,4 1 38,25 0-31,-25-9 0,1-1-1697,0-1 0,-1 0 1842,27-1-601,-13-11 717,-14 0 4,2-9 310,-11-9-370,-11 4-71,1-10 84,-9-6-65,-8-7-39,-6-10 2171,-2 11-2342,-3 9-3,5 14 926,0 4-946,2 3 13,2 3-177,2 3-27,1 4-194,2 1 906,3 9-744,3 1-145,9 14-231,0-3-268,6 8-347,-4-5-3776,8 13 4991,-3-4 0,-3-4 0,-9-12 0</inkml:trace>
  <inkml:trace contextRef="#ctx0" brushRef="#br0" timeOffset="13874">17829 1446 23405,'-7'-14'90,"2"11"-65,4 36 0,5 17-2168,0 6 2149,0-10 0,-1 1-6,3 6 2,-1-4 1,0 1 3,0 11-6,-1-14 0,-1-3 5,-1-5-10,0-5 5,-2-5 518,0-5-507,0-6 370,-1-3-207,0-5-23,0-5 146,0-3 854,1-13-1134,0-2 17,1-11-23,2-1 0,0-4 6,1-3-774,1-5 774,0-3 11,0-3 37,-2-3-8,0-3-10,-1 13 1,-1-2 1,0-20-812,0 20 0,-1 0 785,0-15-5,-1-1 5,-3 4-8,-2 2 18,-5-12-32,2 17 18,-2-7 66,4 13-34,3 13-27,0-1-18,6 12-16,3 5-17,4 2 6,16 4 724,12 9-719,3 1-1707,4 10 1707,-12 1 28,0 4-320,8 16 309,-11-7-1087,3 12 1087,-16-14 12,-7 1-7,-6-2-22,-10-1-736,-6-3 747,-10-1 1819,-23 3-1863,7-8-28,-15 2-34,16-11-34,2-3-61,3-3-1311,-12-4 11,22-4-2240,-5-5-4857,24 1 8604,2 0 0,2 4 0,0 2 0</inkml:trace>
  <inkml:trace contextRef="#ctx0" brushRef="#br0" timeOffset="14175">18590 1114 21651,'-41'0'325,"0"-1"0,3-1 1,10 5-237,21 7 18,4 3 16,1 2-6,4 2 29,5 3-28,6 2-6,6 1-4274,5 3 4290,22 12-94,-9-8 224,4 0 0,1 1-247,8 7-14,-17-8 0,-4 0-14,-7-3-11,-18 1-2195,-16-18 2083,-6 1-144,-4-1-119,-3-1-252,-2-2-371,0-3-385,-2-1-734,2-3-1238,1-4-398,2-3 3781,0-7 0,11 6 0,2 0 0</inkml:trace>
  <inkml:trace contextRef="#ctx0" brushRef="#br0" timeOffset="14317">18417 1287 11914,'10'-45'750,"0"1"1,1 1 0,1 9 2060,0 22-2615,4 1 1348,-4 7-1444,-2 3 911,5 8-871,-3 10-89,-2 5 3363,-4 10-3515,-6-2-336,-3 3-1059,-3 6 1131,-6 7 0,5-21 1,0 0-1</inkml:trace>
  <inkml:trace contextRef="#ctx0" brushRef="#br0" timeOffset="20330">4518 3932 16135,'-2'-2'4167,"0"0"-2851,2 2-1187,-29 26-291,22-13 257,-22 22 69,29-19-23,4 4-62,0-7-23,4 3 22,0-7 6,3-1 28,1-2 6,4-1 78,14-2-146,-4-2 17,13-3 34,8-10-51,-10 0-25,-5 0 1,-1-3-1425,4-3 1433,7-6 33,-20 8 140,-1-5-50,-10 5-39,-2-5-29,-8 7-27,-5-1-23,-3 0-22,-6 0 0,-3 0-29,-14-4 12,4 5 12,-10-2 1269,9 8-1275,-2 1 5,0 1-11,1 4 17,-9 0-6,10 5-11,-6 1-2025,14 4 2048,3 2-1069,2 1 1046,3 4 261,2 1-283,1 14 16,5 8-10,1 1-2323,6 3 2351,1-11-7,4 0 1231,2 0-1236,4 0-12,1-1 633,4-1-627,4-2-5,1-2-6,16 6 12,-7-11-1,11 3-5,-12-12-17,17-2-2154,-13-5 2182,12-1 0,-16-4 2126,-3-3-2109,-1-3 11,7-9 5,-11 3 6,4-6 85,-9-3-52,-7 5-4,-1-7-7,-8 6-10,-2-1 10,-1-2 253,-2-1-241,-3-10-79,2 6 34,-3-5-6,3 10 3370,0 3-3337,1 1 57,0-10-84,4 12 71,1-9-99,9 11 0,0 4 0,5-2 0,-2 7-5,0 0-12,2 3-11,9 5 28,-5 1-23,7 7 29,-9 1-6,0 2-6,-1 4 23,-1-1-22,0 4-1,-1-2-5,-1 1-28,1 1-146,6 8-11,-4-6-135,4 6-156,-6-9-224,0-1-259,0-1-379,0-2-623,-1-3 1972,8 3 0,-13-10 0,4 2 0</inkml:trace>
  <inkml:trace contextRef="#ctx0" brushRef="#br0" timeOffset="20688">5748 4005 16628,'-6'-44'793,"-1"0"0,1 4 1,0 7-256,1 16-56,0 3-3349,-2 0 3119,2 6 1388,0-1-1567,3 7 745,1 1-863,1 7 551,6 8-495,-1 5 12,12 19-23,-5-10 3403,5 12-3398,-4-10 1,4 14-12,-3-11-5,2 9 11,-4-16-5,-1-2 10,1-3 34,3 1-5,0-6 72,1-3-27,-3-9 5,-1-8 89,4-14-100,-2 0 22,5-10-11,-4 4-1564,4-16 1547,-4 8-25,-4 2 0,1-1-2862,1-5 2831,4-11-1571,-5 16 1566,0 2-141,-2 3 130,0 3 696,2 0-820,-4 8-78,2 1-107,-3 10-151,0 2-196,1 1-235,1 4 2050,0 3-2710,0 4-500,0 3-1182,-1 3-772,-1 2 4010,0 5 0,-3-11 0,-1 0 0</inkml:trace>
  <inkml:trace contextRef="#ctx0" brushRef="#br0" timeOffset="20896">6543 3872 25135,'-7'-40'28,"-1"14"-22,-2 47-28,0 3-46,4 14-16,2-8-56,5 10-470,9 2 61,2-11-257,7 9-399,-4-13-4608,10 7-3808,-7-11 9621,4 3 0,-16-19 0,-1-3 0</inkml:trace>
  <inkml:trace contextRef="#ctx0" brushRef="#br0" timeOffset="21080">6737 3630 16173,'-30'-39'207,"0"0"1,2 2-1,6 11 2034,15 22-2392,1 1 685,4 4-915,1 5 302,4 3-1159,3 7 1238,12 21 0,-10-22 0,6 12 0</inkml:trace>
  <inkml:trace contextRef="#ctx0" brushRef="#br0" timeOffset="21332">7287 3664 23200,'-49'11'24,"1"0"0,3-1 1,8 5-14,12 19-33,0 14-6,10-10-6,1 9 631,11-16-737,11 9 28,2-12 180,11 7-298,2-17-179,5-4-246,3-2-385,4-5-6045,21-1 7085,-6-4 0,-8 0 0,-17-2 0</inkml:trace>
  <inkml:trace contextRef="#ctx0" brushRef="#br0" timeOffset="21698">7765 3686 17977,'-3'-3'3512,"1"0"-1109,2 3-2117,-66 0-191,42 8-34,-18 1 1,3 3-6,24 11-11,-3 9 17,10 1 5,4 1-39,6 0 11,4-7 0,6-11 12,4-3 27,2-3 157,40-5-184,-25-7-793,28-5 776,-36-6 33,8-10-11,-10 3 12,4-8 5,-13 6 5,-4-1 1,-2-2-12,-3 0 39,-3-13-67,-3 10-596,-2-8 647,-3 14 735,0 3-724,-2 3 0,1 5 50,-6 2-45,-12 10-66,2 4 4,-17 18-38,11 10-12,-1 3 647,7 3-657,11-9-693,3 2 586,4 2-185,2 1-303,4 2-5929,15 20 1342,1-15 5198,1-10 0,1-3 0,-2-7 0,1-1 0</inkml:trace>
  <inkml:trace contextRef="#ctx0" brushRef="#br0" timeOffset="22422">9527 3739 15809,'6'-55'603,"0"-1"1,0 1 0,0 5 0,-1 1 0,0 8 377,4-14-315,-3 16-459,-1 6 1160,-5 18-1356,0 13 501,1 15-461,0 5-1,2 16 0,1 4-5,1 8-6,1 6-1002,0 8 988,-2-15 0,1 3-8,-1 5 0,0 1-1147,0-1 0,-1 1 1138,0-3 1,-1-2-210,-1-15 1,0-2 217,-1 29-12,-1-5-5,-1-8 12,-3-7 4,-1-8 12,-1-8 68,0-6 60,1-7 40,0-6 962,-1-10-1091,2-6-11,-2-10 0,3-5 3166,0-4-3138,2-7-34,0-2-2698,2-3 2688,0-1-7,3-2-1912,1 0 1912,6 1-391,2 1 369,3 5-29,3 3 29,2 4 0,3 5 2235,2 3-2229,29-3-11,-18 12 1012,22-2-1018,-24 13 0,3 4 543,0 4-549,2 5-5,-1 5-6,0 2-5,10 17-1,-14-6-11,4 12-44,-19 7 16,-18 2-381,-10 2 426,-18-6-817,-9-16 789,-6-2 17,-6-3-67,-3-3-1415,-1-2 1347,0-6-16,3-4-705,5-4 604,4-4 134,6-4-2330,2-8-2015,13-3-5340,3-7 9780,13 6 0,2 5 1,1 5-1</inkml:trace>
  <inkml:trace contextRef="#ctx0" brushRef="#br0" timeOffset="23358">10656 3595 20803,'-45'9'334,"0"1"1,3-1 0,5 2-117,4 12 40,-13 14-191,12-6-590,-7 10 551,19-11-5,3 11 5,10-10 41,8 17-52,10-23 5,7 3 12,3-12 11,4-5 11,2-2 319,1-5-313,1-1 11,1-6 111,10-11 140,-10-1-80,-2-6 0,-2-2-65,-2-5 250,6-17-300,-19 18 327,-3-1-372,-1-1 79,1-15-90,-2 11 28,1-10 11,-1 16 134,1-3-94,-1 11-12,-1 1-28,-2 12 208,-1 3-309,0 2 6,0 7-6,0 3 17,-3 21 0,0-5-16,-3 14-1,1-8-6,-1 1-27,-2 16 22,3-11-517,-1 9 511,5-17 6,0-3 0,5-1-6,2-4 23,4-2-11,2-3 16,9 1-5,-4-6-17,8-1 11,-6-8 6,0-1-6,0-2 0,-1-1 1,-1-4-1,-1-1 495,-1 0-500,-2-1 5,-1 0 0,-1 0 17,-3 1-11,0 1-6,-4 0 0,0 1 0,-2 0 6,1 1-6,-2-1-5,1 1 0,-1-6-1,0 5-16,0-3 22,-1 4-22,0-1 5,0 0-10,0 0-7,0 0-10,2-1-23,-2 2 0,2-1-17,-1 2-123,2-1 106,-2 2-111,2-1 117,-1 1 11,0 0 22,2 1 18,-2 0 27,3 0-11,0 0 17,0-2-5,1 0 16,0-1-17,1 0 12,0-2 5,6-5 6,-2 3 5,2-5-10,-4 3-1,0-1 28,-2 0-22,1-1 11,-3-1 0,0-1-28,-1 0-3359,-2-1 3376,0 0-1097,-2-2 1114,0-1-12,-1-2 40,-4-11-40,0 7 18,-3-6 49,0 3-22,2 9 57,-4-8-52,4 14-21,-2-1 2857,3 5-2847,0 2 1638,0 0-1655,2 2-4,0 0-7,1 1-10,0 1-7,1 1-32,0 0-1,0 3 6,-1 3 22,-1 4-22,2 4 5,0 3 12,0 3-12,2 2 0,9 15-5,1-7 11,11 11-11,0-11 17,4 1-6,4-1-1220,2 0 1214,0 1 6,0-2-11,6 12 11,-14-9-23,1 8-492,-18-12 493,-3-1-28,-8 0-6,-4 0-163,-16 6 12,2-9-2961,-11 3 2658,10-12 542,-1-4-1146,3-4-2678,0-2-891,3-4 4683,-1-5 0,9 3 0,1-2 0</inkml:trace>
  <inkml:trace contextRef="#ctx0" brushRef="#br0" timeOffset="24163">11480 3645 22574,'0'21'352,"2"-3"282,9-14-438,10 0-129,-3-2 179,7-1-185,-5-1 85,4-4 33,-3-5-84,-1-2 85,-6-4 5,-6-5-101,-5 3-5,1-8 321,-6-3-350,-2 6 17,-3-5 0,-1 11-5,-2 2-281,0 2 263,-2 3 7,0 1-1,-3 4 23,-7 2-45,4 2 0,-5 4 0,-3 14-28,9-4 11,-6 13-5,12-6-12,0 16-5,5-7 281,1 11-287,10 2 0,3-11-3442,20 23 3397,-3-25-27,14 9-81,-4-14 42,5-3-1,3-3-9,-9-8 1,1-2-2258,19 2 2316,-17-5 1,-1-1-84,14-3-853,-1-4 870,-2-2 1690,-1-5-1634,-3-4 44,-2-2-1713,-3-2 1758,-2-2 1781,6-11-1725,-6-6-11,-4-1 1229,-11 0-1223,-12 11 38,-3 1 29,-2 2 27,-3 2 344,-6-2-377,-2 10-28,-9 0 3442,-16 14-3405,3 8-1,-2 3-1734,0 1 0,0 1 1622,-2 3 1,2 2-21,-16 21-1913,27-15 1930,-1 8-10,14-2 10,15 7-16,1-6-175,15-2 175,-1-17 11,4-4-11,5-2 359,3-4-365,3-2-363,2-4 369,16-9-490,-15-1 490,9-9 11,-19 1 11,-4-2 1,-4-4 2145,-4-4-2146,-3-3-861,-5-5 861,-4-6 17,-4 10 0,-2-5-173,-4-18 0,-1-2 192,1 11 1,-1 0 43,-2 4 1,0-2 0,-1 6 87,-5-14-84,5 22 0,0 2 1138,-6-15-841,3 11-240,0 4-68,3 15-34,5 12 2839,0 2-2889,1 2 1535,0 5-1518,1 3-11,0 8-12,1 9 6,1 7-3392,3 9 3381,2 7-12,3 7-476,0 8 348,-2-12 0,0 3-764,-2-12 0,0 1 554,3 16 0,0-1-323,-4-15 1,0-1-961,2 0 0,-1 0 1463,0 7 0,0-4 0,2 4 1,-2-3-1</inkml:trace>
  <inkml:trace contextRef="#ctx0" brushRef="#br0" timeOffset="24913">3263 5315 10559,'57'-12'113,"-1"0"1,0 1 0,-4 2-27,-13 5 0,-2 1 25,2 0 0,6 0 127,0 0 0,7-1 0,2-1 0,-5 1-983,-2 0 0,-2 1 0,3-1 834,7-1 1,5 1 0,0-1 0,-5 0 39,-4 1 1,-5 1-1,1-1-137,4 0 1,0 1 0,1-1 143,2 0 0,1 1 0,0-1-110,2 0 0,1 0 1,0 0 83,1 1 1,2-1 0,-1 0-15,3 0 0,-1 0 0,1 0-198,-15 1 1,0 0-1,0 1 1,0-1 172,2 0 1,-1 0-1,1 0 1,-1 1 48,2-1 0,-1 0 0,1 1 0,0 0-60,0-1 0,-1 1 1,1 0-1,4-1 8,4 1 1,4-1 0,2 1 0,-1 0 0,-3 0-31,1 0 0,-2 0 0,0 0 1,3 0-18,-11 1 0,3-1 1,1 1-1,0-1 1,-1 1-1,-3-1-1,8 1 0,-3 0 0,0 0 0,5 0 9,-8 0 1,4 1 0,1-1 0,2 1 0,0-1 0,0 1-8,-6 0 0,0-1 1,2 1-1,-1 0 1,1-1-1,-1 1 0,1 0-47,-1 0 1,0 0 0,-1 0 0,1-1 0,1 1 0,1 0 0,0 0 56,2 1 1,2-1 0,2 0 0,0 0-1,0 0 1,-2 1 0,-3-1 0,-3 0 9,6 1 1,-5-1 0,-1 0-1,0 0 1,3 1-6,1-1 0,4 1 1,1-1-1,-1 0 1,-1 1-1,-4-1 117,-5 0 0,-3 0 0,0 1 1,-2-1-1,1 0-94,13 0 1,-1 0 0,1 0-1,3 0 11,-10 0 1,2-1 0,2 0 0,1 1 0,0-1 0,-1-1-17,1 1 0,0-1 0,-1 0 0,2 0 0,0 0 0,3 0-24,-10-1 0,3 1 0,1 0 1,0-1-1,0 1 0,0-1 1,-3 1-1,-1-1-18,6 0 1,-3-1 0,0 1 0,-2 0 0,0-1 0,-1 1-2,8-1 1,-1-1-1,-1 1 1,-2 0 0,-3 0-3,-5 0 0,-3 0 0,-1 1 0,-1-1-178,15-1 0,-1 0 0,-1 0 176,-2 0 0,-1 0 1,0 0-22,-4 0 1,-1 1 0,0-1-27,-4 0 1,0 1 0,-1-1 227,17-2 1,-2 1-737,-6 0 0,-2-1-1815,-6 1 0,-2 0 2361,1-1 0,-5 0 0,3 0 0,-7 1 0</inkml:trace>
  <inkml:trace contextRef="#ctx0" brushRef="#br0" timeOffset="25846">6579 2611 18285,'8'-17'785,"8"1"-533,23 9-908,-3 1 1,2-1 795,-5 2 0,1 0-9,14-1 1,1 0-6,-9 1 0,0 0-709,5 1 1,0 0 671,2 0 1,2 0-20,1 0 0,1 0-9,1 0 1,1 1-17,1-1 0,0 1-12,0 0 1,1 0-1,-1 0 1,1 1-15,-2 0 1,1 0-1,-3 0 1,1 0 0,-3 1 0,1 0-1,-4-1 1,0 0 2,-2 0 1,-1 0 5,-3 0 0,0 0 0,-3 0 0,-1-1 5,-2 1 1,0-1 44,10-1 1,-1-1 33,19-2-48,-23 1 1,-2 1-1766,9-2 2020,11-3-188,-17 4 138,16-3-185,-30 5-11,2-1-1,-13 2-83,-7 2 421,0 0-920,-6 1-79,-2 0 1,0 0 0</inkml:trace>
  <inkml:trace contextRef="#ctx0" brushRef="#br0" timeOffset="30288">3053 693 21634,'6'-6'8010,"-1"1"-7213,-5 5 123,0 0-1732,-13-13-1123,6 10 1078,-10-9-125,8 12 188,-2 0-636,-1 0 342,-2 1 707,-1 3 75,-3 1 838,-16 8-417,6-3-30,-9 6 0,-1 0-596,-6 3-277,-2 2 0,0 1 248,-2-1 215,17-6 1,0 0-399,-12 4 222,2-1-56,3 0 313,3-3-9,4-1 58,-6 1 249,13-6 75,-8 3-184,14-7-66,2 0 89,4-3-144,7-1-32,0 0 1245,3-1-1314,1 2 3,-1-2 235,2 2 17,-2 1 22,1 0 11,-2 4 17,-3 7-17,1-2 0,-2 6 28,-1 6-11,2-4 0,-2 8 62,0 4-51,1-6 12,-2 11 5,2-9 78,-6 18-56,3-10-5,1-3 0,1 2 0,-4 7 31,0 4 0,-1 2-48,0 2-31,2-10 0,1-1 14,0 3-250,0-1 385,2-1-8,0-1 19,1-1-224,1-2 236,1 1 16,1-3 117,0 14-218,1-12-640,-1 8 655,1-13 360,0-2-149,-9 29-442,4-20 209,-6 21 222,3-27-115,-4 14-109,5-12 656,-4 9-672,6-16-26,2 0-13,0-1-7,3-2-3310,0 1 3156,2-1 17,0-1-4,1 0 65,2 10-41,-1-7 7,2 9 112,-2 2 47,0-7 22,-2 10 68,-4 3-46,-5 5-369,-1-1 319,-3-3 2362,4-12-2362,0 0-135,-5 14 129,5-11-16,-3 10 39,3-1-68,4-12 12,-2 11-11,4-14 5,-1 2 62,0 12 106,0-8-145,-1 11-1,2-14 1,-1 3-1,-1 0-10,-1 0 5,0 1 874,-1-1-834,-2 14-40,2-11 204,-1 11-227,3-16-1428,1 1 1406,1-3 22,1 1 335,0 22-233,1 8-79,1 1-1070,0-4 1081,0-23 12,-2 1 5,0 3-6,0 2-17,1-10 1,0 2-6,0 16-36,1-16 0,0-1 19,1 13-111,2-2 111,2-4 1,2 0-18,4 11 265,-2-11 1,1-2-271,5 2-439,10 14 427,-3-13-5,-2-8 0,1-1-337,7 4 331,9 10 6,-8-17-44,19 9-18,-9-10-56,-11-10 1,0-1-544,15 3-1803,5-2 2464,8-1 0,-25-8 0,-1-2 0</inkml:trace>
  <inkml:trace contextRef="#ctx0" brushRef="#br0" timeOffset="33082">6928 5700 20554,'-7'-33'593,"-1"0"1,-3-21-22,11 47-303,0 3-23,0-1-44,0 3-51,0 1-157,0 5 23,0 1 0,0 5-6,0 1 0,1 3-3391,0 0 3385,1 2-1140,-1 0 1152,0 3 16,0-1-10,-1 2-416,1 0 421,0 2-1676,2 12 1698,-1-7-5,1 10 1052,-1-9-1069,0 2 5,-1 0-5,1 2 934,-2 1-934,1 0-11,0 2 431,-1 1-420,0 4 2517,0 0-2539,0 1 0,-1 0-6,0 1 0,-3-1 0,2 0 0,-2 2 5,2 0-22,-1 2-264,0 1 281,1 1-9,1-11 1,0 0-323,1 20 334,-1 5 0,1 4 0,0-17 0,0-1-1315,0 11 0,1-1 1309,-1-14 0,1 0 0,1 3 1,0-1-795,-1-9 1,0-1 804,1 13 1,0-1-401,-1-12 0,1-1 392,-1 1 0,0 0-439,1 1 0,-1 1 436,1-2 0,0 3 263,0 17 0,1 1-252,-1-12 0,0-1-5,1 14 0,-1-1 2,0-15 1,0-2-3,-1 0 0,1 2 11,0 17 0,0 4-1,0-19 0,-1 0 0,1 2 123,-1 12 0,1 2 0,0-2-131,0-11 1,-1-1 0,1-1 1,-1 0 1,1 0 0,-1-3 6,0 4 0,0-1 2,0 0 1,0 3-4,-1-5 0,1 4 0,-1 0 4,0 4 0,1 0 0,-1 0-10,0 1 1,0 0-1,0-1 2,0-2 1,0 0-1,-1 0 0,0 2 1,-1 1-1,0-3-1,0 9 1,-1 1-13,1-9 0,-1 2 1,0 1 8,0 0 1,0 1 0,0-2-4,-1 10 1,0-1 0,1-7 1,0 2 0,-1-4-4,1 4 0,0 0-186,0-3 1,1 3 0,-1-3 188,0 9 0,0 0 0,0-7 1,1 1 0,0-2-10,-1 4 1,1-2-142,0 2 0,0 1 164,0-3 0,0 3 134,0-5 1,1 3 0,-1 0-143,1 3 0,-1 0 1,1 0-1,-1 1 0,1-1 1,0 0 104,-1-3 0,1 0 1,-1-4-101,0 6 0,1-2-6,-1 0 1,-1 0 299,1-1 1,-1 1-296,1-4 0,-2 2 0,1-2-2,-1 9 0,0 0-4,1-9 1,-1 2 0,0-3-3,0 4 1,-1-3 2,1 1 1,-1 0 7,0 0 1,1-1-6,-1 0 1,0 0 321,1-1 1,0 0-329,-1 0 1,1-1-1,0 0 1,1 0-1,0-2 1,0 2-215,0-5 0,1 3 1,0-3 216,0 6 1,1 2-6,-1 1 1,0 4 0,1 0 212,0-3 0,1 0 0,-1-1-214,1-9 0,-1 0 0,1 0-1,-1 3 1,1 2 0,0-4-16,0 5 0,0-3-28,0 1 0,0 0-14,0-2 0,1 0-81,-1-7 0,1-2-507,2 9-6609,6 10 7076,0-14 0,-1-8 1,-3-20-1</inkml:trace>
  <inkml:trace contextRef="#ctx0" brushRef="#br0" timeOffset="33789">7120 6234 13536,'-8'0'3859,"2"0"-2767,6 0 3652,0 0-4464,-45-12-229,38 7-23,-31-11-23,54 8-33,8-4-218,34-9-2194,-2 6 1,3 0 2439,-4 2 0,-2 0 0,-1 1 0,-5 2 0,-6 3 0</inkml:trace>
  <inkml:trace contextRef="#ctx0" brushRef="#br0" timeOffset="34655">8472 6152 22811,'-9'-45'504,"0"0"0,0 6 0,3 9-627,5 24-146,0 5 191,1 7 78,2 2 39,5 19-16,-1-5-12,5 13-11,-1 10-11,-3-9-287,-1-5 0,-2 1 310,0 3-3181,0 9 3174,-3-18-5,-1-2 0,0-4-11,0 1 34,0-10 55,0 1 96,0-10 229,0-1 142,0-8-483,0-2 3347,0-9-3353,0-14-28,0 3-747,0-11 747,0 6-125,-1-3 181,0-20-34,0 13-5,1-12 100,10-6-93,-2 27-240,8-15 216,-3 31-17,0 4 722,1 2-727,0 2-12,2 4 155,1 2-155,3 3-5,1 1 11,0 4-11,0 3-28,17 21 295,-14-6-256,12 16-17,-20-11-239,3 15 239,-6-9 17,1 23-23,-10-11 6,-2-2 11,-5-7 12,0-17 0,-2-4 22,1-5 28,1-3 118,-1-3-62,-1-9-84,0-1 0,-2-9 5,3-2 241,-1-4-252,2-4 12,2 0-1,0-3-16,4 1 0,1-1 0,4 2-12,1 1-193,3 4 205,-1 4-1,0 3-10,-1 4-12,0 3-10,-1 2 4,0 3-10,2 1 5,0 1-39,13 7-22,8 8-62,14 13 45,-5 0-2807,1 4 2705,-13-6-66,1 1-123,0 1-146,-1 2-1645,11 12-1789,2-2-122,0-1 4088,3-9 0,-29-20 0,1-1 0</inkml:trace>
  <inkml:trace contextRef="#ctx0" brushRef="#br0" timeOffset="35272">9827 6043 14393,'1'-7'4716,"-1"1"-3680,0 6 381,0 0-930,-15-60-105,3 42-108,-5-16 0,-3 5-72,-6 25-17,-11 3-34,8 5-726,-2 3 681,1 5-33,1 2-34,3 3 0,3 0-16,-3 14-12,8-7-696,0 11 696,10-9-11,3 1 0,1 0 0,3 0 654,2-2-666,3-1 7,11 3-1,1-10 17,10 0 12,8-12 16,6-9-5,0-4-455,-1-8 483,-14-2 134,4-14-56,-10 6 11,1-10 12,-12 10-1,-4 1-22,-1 1-6,-2-1 514,-1 2-507,-1 1 38,0 2-6,-1 5 113,-1 2-213,0 7-73,1 1-51,-1 7 514,1 5-463,-3 6 5,2 6-5,-2 5-5,1 4-12,2 3-11,0 1-22,5 1-218,3 0 200,6-1-21,4-3-6,6-3-23,3-3-27,5-5-30,3-4-217,22-5 129,-11-5-67,16-7-908,1-14 683,-30 1 1,0-2-329,0 0 1,-1-1 736,-2-3 0,-3 0-22,5-12 112,-3-3 73,-5-1 39,-6-1 34,-4-3 64,-8 10 0,-2 0 53,1-18-89,-2 17 0,-2 1 151,-3-11 44,-2 0-320,-2 5 399,-1 3-54,0 4 379,-4-2-381,3 12-17,-2-1-27,4 13 142,2 4-289,2 1 1210,1 3-1361,2 1 858,-1 0-858,2 4 77,-2 3-48,0 17-18,0 1 1,0 13 0,2-1-1100,0 3 1078,0 5-7,0 3-11,0-12 1,0 2-79,0 21 22,1-20 1,0 2-1944,2 13 1,2-2 1749,-2-19 1,1-1-274,2 18 0,2-3-407,4-7-371,3-7-990,2-6-1849,1-6 4173,4-4 0,-10-9 0,-1-2 0</inkml:trace>
  <inkml:trace contextRef="#ctx0" brushRef="#br0" timeOffset="35806">10408 6121 17697,'-40'-40'351,"0"-1"0,3 4 0,11 8 1923,23 21-2252,1 1 858,6 0-925,3 0-6,8-1-27,6-1-2377,7 1 2321,6-2-23,5 1 1092,4-1-1097,2 0 16,-13 2 1,0 0-129,16-5 179,11-4-990,-24 2 1035,-4 0 2836,-5-3-2764,-4-2 74,0-13-18,-9 5 196,-1-19-55,-10 20 69,-1-7 20,-1 14 50,-2 3 239,-1 3-199,0 3 1553,-1 3-1631,2 2-107,0 3-90,2 2-50,-1 0-51,0 5-10,1 2 10,0 7 17,0 20-22,0-3-3398,3 17 3387,0-7-12,6 22-553,-3-11 556,-1-17 0,-1 0-1024,0 13 1027,-2 1 5,0-3-1749,-2 13 1744,0-17 0,0 6 11,0-21-841,-2-4 835,2-7 522,0-4-314,0-4 1670,0-4-1777,1-11 2308,2-3-2341,3-11 89,8-16-67,0 5 3056,7-14-3079,-2 12-575,3-1 559,2 0-16,1 0 27,-1 9 0,0 0-28,6-5-16,15-11-1,-24 30-11,-2 4-16,-1 4-1,-2 3 6,0 4-22,-2 3 553,0 5-559,0 4-28,3 15 0,-5-4-3404,3 11 3354,-8-9-1054,-2 1 924,0 0-620,0 13 178,1-10-280,3 7-397,2-14-908,5-3-3019,4-4 5282,7-2 0,-13-9 0,1 0 0</inkml:trace>
  <inkml:trace contextRef="#ctx0" brushRef="#br0" timeOffset="36272">11764 5773 11985,'-1'-5'3646,"1"0"1424,0 5-4554,-41-62-332,24 45-106,-7-16 1,0 4 50,11 27-45,2 1 1238,-1 3-1327,5 1 743,-1 4-704,5 7-23,0-1 12,4 7-1,4-4-11,5 4 17,5 0-5,31 23-18,-13-14 3,-5-7 1,1 1 8,19 12 1418,-11-8-1441,-10-5 1,-1 0 0,-1 3-7,1 7-4,-17-12 150,-4 9-492,-19 10 100,1-7-605,-16 3 342,6-20-146,-2-3-150,-2-5-101,-1-4 21,0-2 152,0-5 230,3-2 224,2-6 134,3-4 957,-2-14-828,7 4-321,-2-11 506,9 7 134,2 0 123,3 0 113,2 1 38,4-1 24,0 4-1,4 1-17,0 4-11,0 2-33,0 3 883,0 1-1063,-2 6-90,-1 1-72,-3 6 11,-1 1-179,0 6 17,-2 8-34,0 3 433,-3 10-433,0-2-40,0 4-72,0 4-173,-1 3-3796,3 3 2384,1 1 1697,1 7 0,1-21 0,0-1 0</inkml:trace>
  <inkml:trace contextRef="#ctx0" brushRef="#br0" timeOffset="36838">12748 5866 22088,'-21'-43'715,"0"-1"0,2 5 0,2 6 119,3 14-592,5 9-125,1 3-57,5 6-83,1 1 34,0 4-23,0 2 43,-1 6 2,0 5 14,-1 3-19,1 6 45,1 17-34,5-8-523,11 25 552,4-26 10,10 8 6,1-17 6,7-3 5,-1-11 0,2-2-59,-7-3 1,3-1-4,7-3 1,6 0 0,-4-3-15,3-2 1,-1-2-1604,18-3 1,0-1 1583,-13-2 0,-2-1 0,5-1 0,0-1-1081,2-1 1,2-1 1080,1-2 0,2 0-343,-18 6 1,-1 0 0,2-1 344,0 0 0,1 0 0,-1-1-314,2 0 0,1 1 0,-1-1 312,0 0 0,1-1 0,2 0-10,1 0 0,4-2 0,0 0 0,-3 1 10,2-1 0,-1 1 0,1-1-4,-2 2 0,2-2 0,0 1 0,-4 1-2,-2 1 0,-3 1 1,-1 0 2,20-5 0,-2 0 6,-5 2 0,0 1-40,-7 0 1,0 2 2,-6 1 1,-2 0 443,-5 2 0,-1 1-701,22-6 1401,-11 5-3978,3 5 3469,-14 7 0,-6-2 1,-16 5-1</inkml:trace>
  <inkml:trace contextRef="#ctx0" brushRef="#br0" timeOffset="37547">7139 7575 24491,'-60'-3'420,"13"-1"-420,47 4-33,2-1 10,-1 1 7,2 0 10,4-2 23,6 1-23,9-2-33,9-1-62,12-3-1183,11-1 1147,-22 4 0,1-1-59,4-1 0,2 1-115,3-1 1,1 0-234,3 0 1,1-1-524,1 1 0,3-1-2210,-8 2 0,3-1 0,-3 1 2181,1 0 1,-2 0-1,2-1 1,-6 2 0,-17 1-1</inkml:trace>
  <inkml:trace contextRef="#ctx0" brushRef="#br0" timeOffset="38231">8601 7737 13745,'7'-43'509,"1"-1"1,0 1 0,1-8 0,-1 4 2335,4-14-2273,-6 21 1357,-2 11-1732,-2 5-68,-1 13 719,-1 9-1016,0 2 3504,0 8-3342,0 2 29,1 25-6,1-6-1,0 18 12,0 12-3420,-2-13 3387,1 18 10,-1-21-1296,-1-1 1279,-2-1 18,-2-5 28,-6 8-1,1-15 18,-3 3 156,1-18 2674,3-6-2741,-1-13 1819,7-8-1919,-1-28-12,6 6-258,3-17 258,4 7-703,3-2 703,0-4-9,-3 15 1,1-3-6,-1-1 0,1 0-1536,-1 1 0,0 1 1541,0 3 1,-1 4 8,3-7-59,0 6 59,0 6-5,-1 6-1,0 5 165,3 2-187,-1 6 11,3 2 482,9 7-487,-4 3 3357,10 5-3385,8 13-18,6 10-2,-14-9 0,0 2 8,-7-5 1,0 3-1366,12 16 1,-3 1 1141,1 5 86,-8-9 0,-2 0-545,-3 3 122,-4-1-229,-4 0-286,-4-2-515,-4-3-1670,-3-2-5157,-3-6 8451,0-5 0,-1-11 0,1-5 0</inkml:trace>
  <inkml:trace contextRef="#ctx0" brushRef="#br0" timeOffset="38421">8710 7723 21490,'-1'-47'-185,"0"1"0,14-2 0,11 9-92,15 21 0,8 7-449,12-6 1,3 0 224,-20 6 1,0 1 0,2 0-2777,7 1 0,1 1 0,-4 0 2358,-5 1 1,-3 1 0,5 0 0,-10 3-1,-27 2 1</inkml:trace>
  <inkml:trace contextRef="#ctx0" brushRef="#br0" timeOffset="38746">9448 7361 12819,'-3'-3'7130,"0"0"-2593,3 3-4330,-17-61-78,13 45-84,-13-45-45,19 59-34,3 4 34,4 1 6,6 3-18,4 5 18,5 3-17,5 2 5,2 4-5,3 1-3403,0 2 3374,2 2-4,-2 3-36,-2 0 12,-3 1 1,-6-1-6,-4-1-5,-10 26 117,-20-20-11,-4 12 28,-16-29 146,-7-11-73,11-4 3396,-7-4-3262,12-11-32,7-8-147,3-4-45,8-3-17,10 4-278,4 0 244,8-2-4,6 0-94,5 4 0,3 0-30,11-5-439,-9 7 1,1 2 337,3 2-78,0 2-349,0 2-592,18-3 308,-15 5-499,12 0-1114,-22 5-1406,-3 1 3971,-1 1 0,-13 2 0,-2 0 0</inkml:trace>
  <inkml:trace contextRef="#ctx0" brushRef="#br0" timeOffset="39803">10168 7180 8561,'-9'-8'6452,"1"2"-3190,8 6 1264,0 0-4526,-18-33-28,13 24-11,-12-24 804,20 33-810,21 8-5,7 9 22,8 4-56,12 17-50,-13 3-1213,-15-14 1,-2 1 1234,6 18 831,-6 9-759,-15-17 52,-1-3 32,-9-5 12,-2-18 6,-5 1 39,1-8 246,-10-4-229,8-4-23,-8-4-11,11-3-16,1-3-18,1-1 6,2-2-39,2-1 3317,3-1-3357,4-1-122,14-7 21,1 6 131,13-5-410,14 4 168,-7 6-34,14-3-67,-13 7-830,0 2 634,0 2-100,-2 2-153,-1 0-251,-1 1-2504,13-1 762,-14 1-118,10-1 431,-18 0 449,6-2 2168,-11-1 396,3-1 399,-14 0 465,-1 0 441,-5-1 982,-1 0-756,-2 0-259,-1 0-347,-1 0-325,0 0-235,-2 1-129,0 2-162,-2 0-140,-2 2-118,-2 2-95,-3 1-68,-2 1-50,-4 4-16,-2 2-51,-2 5 78,-12 10-100,8-3-17,-7 8-29,13-7 1,2 1-22,5 1 10,2 0-10,3 1-1,4-1-16,1 0 10,2-3-10,1 0 5,3-3 17,2 0-5,3-4 49,2-2 12,3-3 23,1-3-1,3-5-5,1-3-6,1-4 6,2-6 134,8-11-77,-8 4 110,-3-3 1,-2-1-73,-2-1-5,4-15 10,-13 23-5,-2 2 6,0 2 151,-2 1-191,-1 6-33,0 1-34,-1 7-73,0 0-16,-3 5 28,1 1 5,-4 6-6,1 3-10,0 2-6,0 2-6,1 2-6,2 0-38,2 10 27,4-7-11,3 6-11,3-10-22,4-2 0,2-1-18,4-3 7,4-2-79,17-3 78,-8-3-11,13-4-83,-1-12-2092,-11 0 2226,10-7-1334,-18 1 1384,-1 0-535,-3-3 557,-4 1-5,-4-1 44,-2-5-10,-5 6 1779,-2-9-1741,-4 16 1,-1-1 1592,-1 9-1620,0 1 805,-2 2-850,0 0-17,-1 2 0,-1 2 0,-2 2-6,-2 4 1,2 2-7,-1 9 12,4-4-11,3 7 11,6-7-11,3-1 11,5 0 0,4-3-22,13 3-1,-4-7 6,12 1-16,-7-7-1585,3-1 1584,1-4-11,16-7-540,-14-2 590,9-6 12,-20 2 22,-5-1 12,-3-1 38,-4-2 1,-4-2 100,-1-13-89,-6 5 11,0-10 1482,-4 10-1477,-2 3 12,0 3 6,-2 4 16,1 5 694,0 4-727,0 5-51,2 2-34,0 3-33,0 1 12,-1 4-1,-5 15-6,0 4 7,-4 14-7,2 0-642,1 3 637,0 5-11,2 3-1,0 4-4,0 3-54,3-13 0,0 2-3,1-11 0,1 1-441,-1 11 0,1 0 326,1-12 1,1-2-138,2 1 1,-1 0-116,2 0 0,0 0-252,1 0 1,2 0-2469,8 27-1775,4-5 4935,7-5 0,-18-31 0,-1-8 0</inkml:trace>
  <inkml:trace contextRef="#ctx0" brushRef="#br0" timeOffset="40397">12399 7048 22201,'0'-41'804,"-1"0"1,1 2 0,-3 8-173,-2 21-217,-4 1-364,1 5-29,0 3 1,4 4 10,-5 9-16,2 0-17,-2 8-3381,4-1 3387,2 2-1,3 14-16,13 4 6,1 2-1,12-3-16,0-10-1,4-1-5,5 0 8,-10-8 1,1 0-200,12 9 185,-11-7 0,-2 1-44,-2 9 16,-5 0-190,-25 3 22,-6-14-151,-12 4-257,0-8 1765,-13 0-2701,9-8-790,-8-1-1372,14-12-4631,-12-22 5067,15 3 3300,-10-18-1976,19 12 1976,2-3 450,2-19 1420,4 11 544,0-12 331,4 20-247,1 3 1042,4-8-2381,0 14-257,2-5 1586,-3 14-1822,0 3 682,-1 0-738,-1 7-324,-1 0-197,-1 6 3291,-1 3-3307,-1 4 11,-2 4 5,-6 14-3178,0-2 3089,-5 11-45,1-7-645,-1 5 320,-3 4-862,-1 5-5842,-1 3 7074,-3 9 0,11-25 0,0 0 0</inkml:trace>
  <inkml:trace contextRef="#ctx0" brushRef="#br0" timeOffset="40940">13204 7363 23136,'2'-57'711,"0"0"0,-1 9 1,1 9-504,0 22-74,-2 12-72,0 3-85,0 1 12,0 5 5,-1 2 23,-2 8 0,-1 5 0,-1 5-241,0 6 235,1 2 6,1 2-6,2 0 11,6-3 12,4-1 22,10-3 73,33 2-57,-1-12-1394,-11-8 1,1-2 1340,-3-4 1,0-2-3,3-2 0,2-1-708,5-1 1,0-2 695,2-1 1,2-2 3,0-3 1,4-1-1,-3 0-467,-10 2 0,-2 0 0,2-1 461,13-3 1,2-2 0,-4 1-2,7-2 1,-3-1 0,0 0 0,2-2-3,-6 3 0,3-2 0,0 0-477,1-1 0,-1-1 1,0 0 477,1 1 1,-1 0 0,-2 0-8,-4 0 1,-1 1 0,-3 0-146,2-1 1,-2 2 97,-1-1 0,0 0 21,0 2 1,-1 1-213,-2 1 0,0 0-462,-2 2 0,0 2-596,-3 0 0,0 2 1302,2 0 0,-3 1 0,3 0 0,-5 2 0</inkml:trace>
  <inkml:trace contextRef="#ctx0" brushRef="#br0" timeOffset="41833">7096 8927 14355,'-8'1'5219,"2"1"-4546,6-2 1936,0 0-2409,14-3-7,10-3-4275,18-4 4244,9-3 18,7-1 51,-26 6 0,0 0-137,2-1 0,1 1-633,1-2 1,0 1 611,1-1 0,1 1-16,0-1 0,0 0-12,0 1 0,-1-1-9,-1 1 1,2 0-167,11-2 0,0 1 144,-14 2 0,0 1 28,18-2 0,-3 1-65,-1 2 74,6 1 164,-29 4-199,-8 1 1208,-5 0-1230,-5 0-10,-4 0-180,-3 0 418,-5 2-6361,-7 7 6139,-1 0 0,0 0 0,6-4 0</inkml:trace>
  <inkml:trace contextRef="#ctx0" brushRef="#br0" timeOffset="42891">9341 8614 20861,'-16'-44'244,"0"1"1,2 4 0,-1 8-4,-1 20-17,-2 2-45,-1 2 427,-11 4-522,5 3-40,-7 6 1,9 4-11,-17 24-29,18-8 1,2 1 0,4 2 93,9 2-116,0 10-22,11-13 50,5 1 51,8-1-40,6-1 6,6 0-28,7-2-849,4-2 849,4-2 5,2-1 1,1-2-1,-15-6 1,-1 0-12,13 4 1,5 6 5,-25-9 11,-8 5 28,-8-4 6,-9 5-11,-9-6-12,-10 0 6,-8 0 0,-6-1 11,-6 0-500,-4 0 489,-3-2-14,12-4 0,0 0-14,-18 1 0,19-3 0,1-1 0,-7-2-28,4-2-90,5-4-190,6-3-375,6-5 267,7-2-3006,5-4 3422,5-5 0,2 11 0,2 0 0</inkml:trace>
  <inkml:trace contextRef="#ctx0" brushRef="#br0" timeOffset="43767">9642 8478 23893,'-12'14'28,"4"-1"-34,30 42-14,-7-21 1,0-1-20,9 21 382,-8-18 1,-1 1-490,5 14-89,-3 0-3801,-2-2 3632,-3-2-122,-3-2-1374,-2-3 1127,-3-3 69,-1-4-248,-2-4-62,0-5-1539,-4-5 1338,0-4 1410,-4-6-1400,-1-3 242,-2-4 409,0-3 2830,-6-9-1974,6 0 208,-5-9 246,8 1 236,-2-2 184,2-2 28,-1-2-35,1 2-228,0-1 431,-2-5-839,2 7-57,0-5 3364,3 11-3448,0 0 280,-1-1-409,2 4-22,-1 0-34,2 4-11,0 1-28,0 1-17,1 0-21,0 1-24,-1 0-16,1 1-12,0 0-5,0 0 22,1 0-73,-1 1-27,1 0-18,0-1 1,2 0-6,2 0 22,4-3-16,18-4-17,13-3 22,20-2 11,-7 2 1,1 2-6,-16 4-289,2 0 300,-2 1-6,0 1-5,0 0 11,-3 2-22,-1 0 10,-1 2-3306,-3 0 3290,-2 1-34,8 6 23,-11 1 5,5 5 188,-13-1-210,2 6 28,-6-2 6,0 4-13,-5-5 13,-3-1 5,0 2-807,-2-2 824,-1 2-11,0-2 11,-1 0 17,-1-1 5,-2-2 12,-1-1 17,-4-1 2992,1-2-2982,-2-2 51,-5 1-56,1-4 0,-3 0 1291,-1-6-1274,6 1 39,-4-8-90,9 2-11,1-5-22,5 2-28,6-7 0,1 4-6,9-5-39,13 1 50,-3 5 6,11-4-3380,-8 5 3402,1 0-435,0 0 453,1 0-34,14-8 67,-3-3-17,-1 0 117,-4-6-44,-22 13 28,-1-4-11,-10 8-12,-3 2 6,0 1 0,-2-1 6,-2 1 3277,-2-3-3165,-1 3 544,1 1-706,2 4 41,3 5-378,-1-1 141,1 13 128,2 0-547,2 12 513,2 0-140,1 4 123,0 2-49,0 2-29,0 2-95,-1 0-459,3 13 156,-2-11-157,1 9-1522,2-6 217,-2-12-2749,4 4 4738,0-15 0,-6-7 0,1-3 0</inkml:trace>
  <inkml:trace contextRef="#ctx0" brushRef="#br0" timeOffset="43957">10851 8468 23091,'-49'-35'-912,"13"13"205,46 44-485,3 3-8639,18 27 7999,-13-24 0,7 11 1,-21-32-1</inkml:trace>
  <inkml:trace contextRef="#ctx0" brushRef="#br0" timeOffset="44333">11140 8681 20776,'19'-43'657,"0"0"0,-1 3 0,-5 11 1002,-10 24-1587,-2 3 337,-1 1-459,2 15 61,1-1-6,3 15 277,1-3-282,3 18 535,0-8-558,6 25-5,-3-14-5,-1 0 22,-2-8-6,-4-6 17,-2-12-11,0 2 22,-2-12 22,0-6 63,0-1 355,-1-3-311,3-8-100,1-1 10,3-10 56,7-12-55,-3 5-394,8-9 410,-6 11 1,2 2 16,7-8-51,-5 10-44,6-5 11,-8 13-34,2 2 12,-1 4-17,2 3-23,0 2 6,0 3-157,8 9 85,-7 0-29,5 8-28,-8-3-17,-1 1-44,-1-1-91,1 1-116,-1 0 191,2 1-5049,20 14 209,-11-12-4729,14 8 9472,-19-17 0,-11-6 0,-2-2 0</inkml:trace>
  <inkml:trace contextRef="#ctx0" brushRef="#br0" timeOffset="45025">12266 8834 19310,'22'-46'937,"-1"1"0,-1 3 0,-6 6-253,-12 11 567,-1 2-349,-9-1-4422,0 8 3721,-8 1-117,-2 10 821,-3 2-888,-6 4-3,-2 7 0,-3 4-3,-23 16-24,16-5 1,1 5-28,11-1 1,4 0-2178,-9 18 2144,15-6 12,12-15 2065,6-4-2049,6-2 61,5-4-28,35-2 46,-13-6 2,3-5 1,3-5-229,16-12 338,0-4 2066,-9-5-2016,-21 4 33,-6 1 242,1-9-242,-9 8-38,0-6-40,-8 12 11,-2 1 252,-1 1-318,-1 5-35,0 2-38,0 5 731,0 1-866,0 3 67,0 5 34,0 7 1138,0 7-1138,0 7-1,0 6-16,0 4 20,0-6 0,0 1-1183,0 20 1191,0-16 0,0 0 11,0 21-33,0-27 0,0 0-1525,0 2 1,0 1 1476,0 2 0,0 2-230,0 20 1,0 2-946,1-14 0,1 1 937,0 13 0,0 1-955,2-7 0,0-3 1086,-1-15 1,-1-2-101,1 7 0,-1-4 283,-1-4 235,-7-10-85,1-12 1125,-6-11-1191,2-11 28,-2-26-34,2 2 720,0-21-720,5 6-6,3 8 0,2-2 481,0 9 1,2-2-527,4-13 1,3-6-1,1 5-27,0 9 0,2 2-3,4-9 1,4-5 0,-1 8 7,-2 13 0,0 2-11,6-8 0,0 1-402,11-9 408,-1 2-12,-1 3 6,-1 2 0,-2 3 11,-3 1 12,-2 1-1,-4 3 951,-2-9-900,-9 12 11,-2-4 11,-6 15 333,-4 3-338,-2 3 3030,-2 2-3008,-2 1 753,0 2-663,0 1 393,3 2-527,0 1-40,3 2-56,2 0 22,0 4 12,0 2-3393,0 6 3387,3 4 11,1 4-27,3 2-18,10 16 23,-3-7 22,10 9 11,8 2-402,-5-11 380,11 10 0,-7-14-6,2 0-78,15 7-34,-14-9-78,7 6 3114,-22-12-3719,-8 7-2946,-14-6 2957,-13 6-548,-16-8-2954,-13 0-4844,-4-4 9136,2-1 0,22-7 0,9-2 0</inkml:trace>
  <inkml:trace contextRef="#ctx0" brushRef="#br0" timeOffset="45676">14017 8818 25590,'-11'-30'-45,"0"0"0,-9-13-5587,15 55 5643,-2 6 1213,-3 17-1229,3-6 10,0 11 1,5-11 5,3-1 891,11 13-879,8 1-2237,4-2 2219,4-6-5,4-6 2157,-5-8-2146,9 1-11,-7-11 163,3-4-152,4-3 22,3-6 12,13-10 0,4-3-36,-18 4 0,1-1-8,4-2 1,4-2 0,-4 1 9,2-1 1,-1-1-518,0 0 1,3-2 0,2-1 536,2-1 1,1-1 0,2-2-20,-3 2 1,2-1 0,1-1-1,-3 1-7,6-3 1,-2 2 0,-1-1-581,-1 1 0,0 0 0,-4 3 575,6-2 0,-3 3 3,-2 1 0,0 0-575,-3 3 0,-1 1 575,-6 1 0,2 1 381,15-3 0,-3 0-501,7-1-211,-17 6 0,-4 3-428,-21 6 533,0 3-1985,-15 4-1425,-2 4 3633,-8 4 0,4-4 0,-3 0 0</inkml:trace>
  <inkml:trace contextRef="#ctx0" brushRef="#br0" timeOffset="46394">6940 10819 7061,'-7'-2'6206,"2"0"-3507,5 2 1328,0 0-3703,-31-25 701,23 18-852,-24-17-33,30 23 234,0 1-330,0 0 885,-1 0-918,-1 1 6,-1-1 0,0 2-51,1-1-22,2 0 62,0 0 55,7 0 275,15 0-151,6 0-3409,19-1 3358,3-4-38,12-2-290,-26 1 0,1 0 222,2-1 0,1-1-6,1 1 0,2-1-500,-1 0 1,1 0 491,0 0 0,-1 0 0,1 0 0,0-1 0,-1 1 0,0 0 0,-1-1 0,0 1-3,-1 0 0,1 0 3,-2 0 0,-1 0-6,1 0 1,-1 0-4,-2 0 1,2 0-900,11-2 0,0-1 885,-13 3 1,1-1-45,18-3 0,-1 1 1119,1-1-1425,9-1-402,-29 7-981,-6 1-2868,-7 3-4206,-7 0 8904,-4 1 0,-6 0 1,-1 0-1</inkml:trace>
  <inkml:trace contextRef="#ctx0" brushRef="#br0" timeOffset="47686">9381 10241 13404,'-12'-50'849,"0"-1"1,4 12-1,0 6 1873,-1 8-2621,5 21 1297,1 3-1499,1 0 848,0 2-903,0 8 3559,0 2-3414,0 23 5,1-6-5,2 13 5,1-8-789,2 4 778,3 1 12,0 2-18,1 2 1,-1 2-12,-1 1-33,-2 1-23,-2-13 1,-2 0 5,0 13 33,-5 11 51,-2-29 51,-2-5 44,0-9 168,-4-6-145,4-9-17,0-9-1,4-7 91,2-19-102,3 5-5,5-13-22,4 11-12,4 1 6,14-13 45,-2 12-101,11-7-17,-6 16 1,2 2-1,3 3-34,18-4-1821,-11 7 1838,12-3 6,-17 8-22,10-3 44,-13 4 12,6-2-1,-17 5 1,-3-1 5,-3 1 51,3-6-23,-7 4 676,3-8-620,-10 7 2015,0-3-1959,-4 4 18,0 1 27,-2 0 22,0 1 0,0 0 214,0-1-248,0 2-44,0 1-11,-1 2-722,0 3 447,0 6 73,1 2 62,-1 22-6,1-5-50,1 15-951,0-8 844,2 4-72,1 1-119,1 2-144,3 1-727,1 0 183,5-1-409,2-2-828,3-3-2040,3-5-3915,0-6 7939,-3-5 1,-8-10 0,-5-3 0</inkml:trace>
  <inkml:trace contextRef="#ctx0" brushRef="#br0" timeOffset="48350">10574 10401 14303,'13'-44'2337,"1"0"1,-1 4-1,-4 5-1597,-7 8-107,-3 4-106,-3 3-85,-5 2-112,-2 3-100,-5 4-68,-2 3-61,-2 3-39,-3 3-228,0 4 177,-2 4 17,-12 15-5,8 1-1,-8 11-22,11-5 6,1 4-1060,2 3 1037,2 1 12,3 2-12,2 1-5,4-1-157,4-3 167,4-2-4,4-6 4,5-3 12,4-6-5,5-5 16,4-6 11,4-3 12,1-5-6,4-6 22,1-5 6,3-8 23,-1-2-2798,1-5 2854,1-3 21,-3-2-53,-2-1 128,-3-1 688,-4 1-707,-5 1-2143,-3 2 2132,-4 2 2348,-1-5-2392,-4 9-51,1-1 117,-4 13-111,1 3-45,-1 5-17,0 1 3270,0 2-3360,-1 8 12,1 1 51,-1 8-23,0 3 5,0 2-10,1 3-3387,0 1 3386,0 0-188,2 0 200,1-1-34,9 8 34,-1-10-2212,14 11 2211,-10-20-243,7 4 249,-8-12 6,0-2 0,-1-2 2090,-1-2-2096,-1-3 207,0-4-173,0-4 3220,-1-2-3209,0-1-17,-2-2 11,-2 0 542,0-2-514,-2 0 56,-1-10-38,-1 7-12,0-6 28,-1 10-28,0 2-17,0 2 11,-1 3-5,1 2-11,0 2-18,-1 1-16,0 3 12,1 1-57,-1 1 6,1 6-1,-1-1 35,4 12-40,0-4 11,6 8 6,-2-4 12,8 9-24,-3-6 12,13 15 0,-9-13 0,6 6-3431,-6-8 3386,-2 0-100,3 7 61,-7-7-39,-1 7-23,-8-10-50,-3 2-39,-4 0-124,-5 0-161,-5 1-220,-4 1-408,-3-1 2608,-3 0-7269,0-1-4022,3-3 9143,3-4 0,10-5 0,4-3 0</inkml:trace>
  <inkml:trace contextRef="#ctx0" brushRef="#br0" timeOffset="49000">11330 9935 17016,'-19'-42'411,"1"0"0,1 5 0,3 7 2440,8 19-2566,0 2-61,2 3 1370,2 1-1476,0 3 819,1 0-976,0 2 28,1 7 0,-1 2 3425,1 10-3408,0 4-17,1 6 11,1 6-1159,1 5 1153,-1 6-5,0 3 0,0 4 0,-2 3 0,0-1 5,0 1-5,1-4-12,1-3 1,3-6 5,2-5 6,1-6 5,1-7 1,-1-6 5,0-6 0,-2-6 61,2-3-33,-1-6 17,2-5-6,1-7 1165,1-5-1159,2-4 44,8-20-55,-5 9 27,5-13-5,-8 15 51,5-10-3466,-5 12 3387,4-4-2274,-6 16 2274,0 5-472,-1 4 444,1 3-109,0 3 115,2 2-6,1 5 0,3 2-28,19 25 17,-13-7 979,1 2 0,-2 2-980,-1 1-27,13 24 11,-14-22 17,5 7 2493,-6-14-2488,-1-4 933,-1-2-927,0-4 0,-2-4 261,0-3-250,-1-4-5,0-1 5,-1-4 0,1-4-5,0-4-2846,0-6 2845,-2-3-1071,0-4 1078,-2-2-1,0-3 6,-1 0-1905,-1 0 1916,0 3 6,-2 3 5,0 2 12,-2 4 16,0 4-6,-3 3 1,0 3 1892,-1 3-2004,0 2 1105,0 9-1055,0 0 3381,0 8-3404,0 1 6,0 1-5,1 4-17,1 1-23,2 2-3425,1 0 3353,3 2-34,1-1-609,8 8 161,-2-9-2588,7 4 1557,-6-12-3535,0-3-4189,-1-2 9777,-3-4 1,-6-3 0,-2-3 0</inkml:trace>
  <inkml:trace contextRef="#ctx0" brushRef="#br0" timeOffset="49174">12040 10020 24267,'8'0'-3327,"-3"2"-6394,23 41 1079,-11-14 8994,-3-2 0,-7-13 0,-3-6 0</inkml:trace>
  <inkml:trace contextRef="#ctx0" brushRef="#br0" timeOffset="49557">12521 10324 24895,'23'-39'705,"-1"1"1,0 2 0,-8 10-650,-14 24-190,0 1 66,0 17 96,0 8-22,0 9 11,0 3-12,1-8-10,0 1 22,1 1-23,1 1-22,1 10-11,2-1 5,0-3 34,1-11 6,-3-14 22,1-5 39,-1-4-22,1-2-23,2-3 23,1-4-23,3-5 6,3-4 40,1-5-12,2-1-6,0-3 17,1-1-267,0-1 268,-1 0 38,8-9-39,2 4-67,0 2 6,0 8-51,0 10 45,-4 5-78,6 2-29,-7 7-27,0 2-62,1 6-45,0 4-73,-1 4 229,-1 3-851,5 14-576,-1 5-1227,10 11-1160,-6-11-688,4-5 3802,-1-12 1,-15-11 0,1-2-1</inkml:trace>
  <inkml:trace contextRef="#ctx0" brushRef="#br0" timeOffset="49920">13670 10523 18752,'28'-48'1071,"0"-1"1,-3 5 0,-5 5-378,-9 2 830,-6-15-1233,-6 22-95,-5-9-84,-8 28-61,-3 4 789,-5 3-812,-4 3 275,-4 6-298,-14 9-16,2 10-210,1 3 215,10 3 429,15-5-423,3 0-22,3 1 11,3-1 0,3 1 5,2-2 6,7 6-6,2-9 1,7 2 5,3-10 33,12-6-5,-4-2 402,9-8-358,-11-3 29,-1-8 22,-1-2 208,2-16-152,-6 6-373,1-10 385,-8 11-7,-3 1 1,-1 3 174,-1-2-235,-2 8-124,0 0 0,-3 10 0,0 2 390,0 2-390,0 6 0,-1 4 0,-1 9 0,-1 8 0,0 7-369,-2 7 369,2-6 0,-1 1-809,-2 23 809,2-19 0,0 2 0,0 4 0,1 0 0,0-9 0,1 0-1558,0 12 1,0 1 1450,1-12 1,1-2-87,1 1 0,0 3-1545,0 17 1,1 2 866,-1-13 0,0-1-1960,1 14 0,-1-2-2009,-2-21 1,-1-3 4593,0 21 1,-1-26 0,1-12-1</inkml:trace>
  <inkml:trace contextRef="#ctx0" brushRef="#br0" timeOffset="50508">14566 10502 24581,'-11'-45'500,"-1"0"1,2 4-1,2 9-214,6 18-129,0 6-96,0 5-83,2 1-34,-2 2 22,1 4 1,0 3 38,-2 9 7,2 6-7,0 25-10,5-10-311,3-2 1,2-1 338,12 4-1059,13 8 1070,4-22-597,10-5 645,-10-12 0,7-3 0,-2-1-43,1-1 1,1-2-307,1 0 1,5-1 0,-1-2 301,-8-4 1,-1-3 0,1 0-690,4-2 1,0-1-1,0-1 661,1 1 1,0 0 0,-1-1-5,0-1 1,-1 0 0,-3 0-84,8-1 1,-3 0 79,2-1 0,0 1-6,1 0 1,0 0-4,1 1 1,-1 0 2,0 1 1,0 0 2,0 1 0,0 1 3,-2-1 0,-1 2 3,-1 0 0,-1 1-6,-2 1 0,0 0 3,-5 1 0,0 0-6,7 0 1,-2 1-18,13-1-49,3 1-46,-35 5 318,-10 2-447,-5 3-61,-6 2-3614,-24 25 1340,1-7-6598,-20 15 9180,12-17 0,12-10 0,7-4 0</inkml:trace>
  <inkml:trace contextRef="#ctx0" brushRef="#br0" timeOffset="51258">7210 12256 12298,'-9'-2'4016,"2"1"-8512,7 1 5443,-65-7 1418,30 3-2141,-5 0 0,2 0 157,9 2 883,13 2-631,-5 0-314,8 0-16,-3 0-51,10 0 3178,3 0-3105,2 0 315,6 0-388,3-1 17,8-1-68,9-2-3447,8-3 3352,10-3-33,11-1-592,7-4 544,-27 7 0,1 1-363,1-1 1,1 0 362,1 0 0,0 0-8,2 0 0,0 0-1,0 1 1,1-1-6,-1 1 1,2 0 7,16-3 1,0 0-6,-14 2 0,-1 1-372,12-3 1,-1 0 365,-19 4 1,-2 0 24,29-6 1,-9 1 5,-8 1 28,-9 2-22,-7 0 11,-9 3 2450,-5 0-2445,-8 4 649,-2-1-1203,-5 2-1409,-6 2 1902,1 2 0,-1-1 0,1 0 0</inkml:trace>
  <inkml:trace contextRef="#ctx0" brushRef="#br0" timeOffset="53442">9556 11551 20425,'-2'-5'2594,"0"2"-1362,2 3-1132,-28 34-55,16-8-552,-6 2 0,1 2 523,4 13-4,1 2-24,1 2 1,3 2-22,3-1-107,2 0-202,5-1-341,4 0-791,5 0-5018,6-1-2385,0-5 8877,-1-8 0,-7-15 0,-4-8 0</inkml:trace>
  <inkml:trace contextRef="#ctx0" brushRef="#br0" timeOffset="53658">9199 11721 16836,'29'-41'2,"1"0"0,-1 3 0,1 9-1535,18 16 1482,8 2-66,5-1-412,-12 5 1,2 2 41,-12 0 0,0 1-510,14 1 0,-1 0 997,-10 1 0,-5 2 0,5 0 0,-4 0 0</inkml:trace>
  <inkml:trace contextRef="#ctx0" brushRef="#br0" timeOffset="54234">10056 11771 21679,'-2'-7'2051,"1"2"-1474,1 5 918,0 0-1495,-12-21 6,7 28-6,-8-11 0,10 34 0,1 2 0,0 2 0,2 1 0,1-1-6,3-2-16,10 11-23,11-2-222,0-3 239,5-9 11,-8-16 0,1-4 17,-1-4-3299,2-5 3310,-1-5-405,1-5 417,-2-7-2075,1-3 2102,-2-3 33,6-16-10,-9 8 118,5-25-85,-14 23-5,1-9 2077,-8 16-2066,0 3 5,-2 5-5,0 3-16,-1 5 349,0 3-450,-3 4 3245,2 1-3279,-2 5 345,0 3-306,1 5-11,-2 5 11,1 5-17,2 2-11,0 2-11,4 1-12,3-1 23,4-1 0,6-2 17,1-4 5,6-1-5,2-4 0,18-3-1679,-8-5 1695,13-2 29,-2-12-876,-12-1 864,8-9-338,-17 0 356,-3-3 10,-3-1-5,-2-2-6,-5-2 6,-2 0 33,-3-13-39,-3 10 1436,-1-8-1447,-2 14 17,-4-7-22,0 10-7,-4-4-4,3 14-1,1 2-34,0 5 935,2 0-1069,0 4 423,0-1-826,2 9 61,0 2-291,0 8-330,1 2-498,3 1-757,5 2-2179,4 1 4554,5 1 0,-8-11 0,1-2 0</inkml:trace>
  <inkml:trace contextRef="#ctx0" brushRef="#br0" timeOffset="54558">11365 11705 17162,'-47'-23'26,"-1"0"1,4 1-1,8 12 915,13 32-930,3 2-22,4 3 11,5 1-12,5 1 1529,2 0-1494,8 12-18,2-12-5,7 9-22,13-9 11,-2-9 1037,10 0-1031,-6-12 16,1-4 807,1-2-779,-1-5 1471,-2-3-1320,8-13-39,-11 1 57,3-9-12,-14 6 5,-3-3-16,-4 0-2606,-2 0 2561,-3-2-734,0-1 672,-3 1-597,-2-1 575,-4-1-1007,-1 3 984,-2 1 1,-1 4-23,-3 3 1190,-1 5-1245,-1 3 408,-13 5-1444,-4 9-562,0 3-8189,-3 16 8439,20-9 1,2 1-1,12-12 1</inkml:trace>
  <inkml:trace contextRef="#ctx0" brushRef="#br0" timeOffset="55975">12487 11792 25214,'-20'41'8,"0"0"0,0 0 1,-4 8-1,3-2-33,8 1 0,4-3-626,3-11 1,1-1 569,0 0 0,1 0-685,1-1 1,1 1 499,1-1 0,-1 0-580,1 31-711,1 0-1546,3-2-5685,0-7 8259,1-10 0,-1-22 0,-1-9 0</inkml:trace>
  <inkml:trace contextRef="#ctx0" brushRef="#br0" timeOffset="56293">12419 12230 11154,'-2'-44'810,"1"0"1,-1-1 0,0-15 0,0 5-245,2-3-135,0 6-84,0 5-100,0 3-91,1 5 2469,2 5-2558,1 3-39,3 3-16,3 4 1244,2 2-1267,6 3 0,5 1-12,23-2-1069,-6 7 1058,15 1 23,-15 9 1901,1 5-1918,-3 4 6,-2 7-23,-2 6 6,-4 5 14,-4 4-48,-4 4-17,-6 1 6,-7 1 1163,-5 1-1107,-10-3 44,-8 1 7,-11-3 5,-8-1 5,-7-2 7,-4-2 4,-4-1 12,-2-2-14,15-8 0,-1-1 3,-15 4-6,12-5 1,1-2-480,2-1 429,-2-1-106,22-6-236,7-2-78,4 0-220,5 0-362,6 0 763,7-1-2595,7-2-1469,9 1 3631,10-3 0,-16 3 0,0-1 1</inkml:trace>
  <inkml:trace contextRef="#ctx0" brushRef="#br0" timeOffset="56676">13453 11795 24407,'-14'-39'342,"-2"11"-269,-10 45-12,1 2-27,2 2-717,2 1 694,3 2-17,5 1 1,2 0-18,5 0-5,2-1-5,3-1 5,5-1 11,3-3 6,5-1-6,4-3 6,4-2-6,4-3 11,2-4 17,13-3 12,-10-5 5,7-4 22,-14-6 12,-1-2 293,5-12-232,-8 4 34,4-8 29,-11 7-7,-1-1 0,-3-1-17,-3-1-16,-2 0 190,-6-20-241,-1 19 524,-4-13-495,0 24-29,-1 3-22,1 3-1,-7 4-66,4 3 0,-6 5-6,3 3-23,0 4 6,-2 3-39,3 2-28,0 3-285,1 12 5,7-6-157,0 9-252,5-8-319,5 0-656,3 0-1753,6-1-6330,2-4 9208,-1-2 1,-7-9 0,-2-3 0</inkml:trace>
  <inkml:trace contextRef="#ctx0" brushRef="#br0" timeOffset="56866">14034 11810 19512,'2'-5'4291,"-1"2"-1256,-1 3-3046,4-26 11,-5 25-11,2-16-34,-13 56-22,4-11-3723,-5 33 3376,9-29-247,0 11-403,4-15-5910,1 12 6974,2-8 0,-1-5 0,1-13 0</inkml:trace>
  <inkml:trace contextRef="#ctx0" brushRef="#br0" timeOffset="57054">14325 11605 18101,'-15'-48'522,"-1"0"1,4 9 0,0 6 1886,-5 4-2263,6 17-2415,2 2 2292,1 4 924,2 2-1037,1 3 1133,2 2-1262,0 5-117,1 4-218,1 7 3016,0 4-7794,7 19-4499,0-10 9234,4 6 0,-5-23 0,-2-6 0</inkml:trace>
  <inkml:trace contextRef="#ctx0" brushRef="#br0" timeOffset="57442">14632 11658 26334,'-21'44'-16,"2"-2"21,9-14 12,1 2-17,1-1-11,1 0 11,0 0-11,3-2-1,0-2 1,2-3-6,0-4-3403,1-4 3432,1-5 32,0-3 46,0-4 28,1-3-12,2-3 0,4-5-33,4-5 6,3-5 10,3-3 12,2-4 106,14-14-112,-7 8-22,10-10 17,-10 15-17,0 1 3391,0 2-3408,-1 3-44,9-2-7,-10 8 6,5 0-11,-11 10 0,4 2-16,-6 7-1,3 2-56,-4 15 23,-4-2-1,0 10-5,-7-4-11,-2 3-45,-1 0-56,-4 2-566,-2 11-83,0-9-797,-2 7-7149,5-13-731,1-4 9494,1-4 0,0-9 0,0-4 0</inkml:trace>
  <inkml:trace contextRef="#ctx0" brushRef="#br0" timeOffset="57809">15473 11606 17101,'14'-53'834,"0"-1"1,2-8-1,-2 5-758,-1 3 131,-5 19 0,0 0 678,5-25 1135,-3 10-1275,0 3-683,-6 24 627,-3 21-661,-3 14 974,1 9-951,-4 26-12,2-5-58,0-1 0,1 1 25,0 14-15,1-20 1,0 2-1501,0 5 1,0 0 1426,-1-9 1,1 1-87,-1 12 0,-1-1-692,1-10 0,-1-3 423,0 2 0,0 0-475,-1-1 0,0 3 912,-3 18 0,-1-3 0,1-3 0,1-15 0,1 0 0</inkml:trace>
  <inkml:trace contextRef="#ctx0" brushRef="#br0" timeOffset="58025">15562 11810 23231,'-37'-43'325,"0"0"0,7 5 0,4 9-118,11 19-89,9 6-68,4 1-61,2 2-6,5 0-28,6 1-61,9 0-118,8 2-191,7 1-434,-4 2 1,2 0-882,21 3-1921,-17-3 0,0 0-4885,11 1 8536,-8-2 0,-20-1 0,-8-2 0</inkml:trace>
  <inkml:trace contextRef="#ctx0" brushRef="#br0" timeOffset="58592">16096 11612 19798,'-3'0'3299,"0"0"-1826,3 0-941,-60 25-392,38-13-1474,-13 4 1,3 1 1378,18-4 302,6 0-319,2 0 604,9 6-581,5-5-2772,9 3 2765,5-6-27,6-4 934,4-2-956,2-2-563,1-2 579,-1-4-1967,-1-2 1972,-2-3-4,-3-3 1977,-1-1-1955,-5-2 22,-1-1 0,-3-2 78,3-11-1443,-8 4 1393,2-8 0,-9 8 1870,-1 1-1870,-2 1 11,-1 1 134,-2-3 1,-5 2-90,-5 1-95,-5 8-23,-4 8-1115,-12 6 1093,5 4-618,-11 5 629,9 4-28,0 4 12,-8 15-23,2 10 17,4 3 1203,10 1-1204,12-11 813,5 15-829,7-13 364,4-7 0,5-1-364,24 11 17,5-2-1002,8-10 990,-10-15 34,1-4 955,0-4-971,-3-3-1,-2-4-5,9-10 11,-12 0 11,7-8 12,-15 2 27,5-12-16,-10 5 5,3-10 6,-12 7 5,-1-3 23,-2 0 50,6-15-33,-3 11 503,4-6-486,-4 16 100,4-3-129,-3 8 172,3-1-205,-5 9-17,2 2-17,-1 1 1291,2 2-1291,1 3 323,3 1-323,11 6-11,5 11 6,2 2 559,-2 11-593,-1 10-17,-8-6-786,5 13 685,-11-11-134,-4 1-196,-1 1-308,-4 0-950,-3 1-937,-2-1 2671,-1 5 0,-2-20 0,0 0 0</inkml:trace>
  <inkml:trace contextRef="#ctx0" brushRef="#br0" timeOffset="59092">17843 11921 26833,'-22'-38'168,"-1"-1"0,2 2 0,6 14-135,13 22-16,2 1-6,0 3 1,0 4 10,0 5 0,0 3-16,2 2 28,3 3 22,24 15-23,-5-12 1,21 11-2242,-9-19 2242,6-1 5,-6-6 0,2-1-641,24 3 636,-6-6 0,1-1-20,-21-1 0,0-2 5,12-1 1,1-2-4,-13 0 1,-1-1 0,1-1 0,5-2 9,12-3 0,7-2 0,-3 0-570,2 0 1,-1-1 550,-12 3 0,5-1 0,-1 0 0,-4 0-1028,14-4 1,-3 0 1025,-17 5 1,2-1-1,-1 0-1,3-1 0,0 0 0,0 1 92,2-1 1,1 0-1,0 1-91,2-1 1,1 1 0,0-1-265,1 2 1,2-1-1,-1 1 255,2 0 0,1 1 1,-1 0-3,2 1 1,-1 0-1,1 1-9,0 0 0,0 1 0,0 1-21,-2 0 1,0 0 0,0 1-44,-1 1 1,-1 0 0,0 1-34,-4 0 0,0 1 0,-1 0-47,-4 0 0,-1 0 1,0 1-153,13 1 0,-3 1-28,-7 0 0,-4 2 158,-8 1 0,-3 2-833,11 10 1599,-21 6-3419,-17 6 2834,-18 8 0,6-16 0,-5-1 0</inkml:trace>
  <inkml:trace contextRef="#ctx0" brushRef="#br0" timeOffset="59774">6915 13783 21506,'37'-13'57,"0"-1"1,0 2 0,0 1-102,23 0-29,-26 4 0,1 0-1638,4 0 1,1-1 1262,3 0 0,1-1-522,3 0 1,1 0-2604,-3 1 0,-2 0 3078,-2 0 0,-4 0 0,4 1 0,-17 2 1</inkml:trace>
  <inkml:trace contextRef="#ctx0" brushRef="#br0" timeOffset="60321">9642 13468 17389,'-3'-7'3652,"1"2"-2033,2 5-1316,-34-62-68,17 36-139,-5-11 1,-1 2 48,4 16 311,0 2-366,-1 4 675,0 1-704,0 5-38,0 2-3271,0 4 3270,-2 2-11,0 4 229,-2 4-229,1 4 1,-1 3-12,-14 29-17,20-18-6,-8 20-10,35-18 22,3-7 11,12 6-2280,4-11 2274,6 1 6,5-2 2143,5 1-2137,3-2-15,-13-4 1,0 0-269,19 5 265,-12-3 1,-1 1-11,3 0-6,4 4 11,-26-6 17,-9-1 11,-5 0 3249,-29 12-3227,-18 0-27,-13 5-6,23-16 0,-1-2-2121,-18 5 2121,-2-2 11,-1 0-17,1-2 1,2-2-18,2-1-89,-9-2-39,18-3-168,-5-1-1531,18-9-7981,13-7 8820,1-1 0,10 2 0,1 9 0</inkml:trace>
  <inkml:trace contextRef="#ctx0" brushRef="#br0" timeOffset="60874">9948 13691 17033,'12'-34'146,"-1"0"0,2-2 0,-1 1 953,1 3 1,-1-1-980,2-5 1,-1 1-60,-3 5 1,0 1 736,0-1 0,-2 2-697,2-17 681,-1 2-675,-2 0-12,-2 1 129,0-12-79,-2 17 12,-1-5-17,-2 24 3049,0 5-3054,0 6 482,-1 5-724,-1 2 57,-1 6 11,0 4 457,0 6-407,0 7-16,0 7 10,-1 5-5,2 24-20,4-2 1,2 4-1549,2-8 0,1 0 1531,1 10 1,2-4-6,1-22 0,2-5-36,7 10-113,11-10 1,2-3 134,4 0-1145,-3-6 0,-1-5 1185,-6-13-174,7-14 201,-8-1 1972,6-11-1955,-10 0-6,-1-2 149,-1-7 0,-1-3-59,1-3-53,-4 4 0,-1 1 58,-9 6 2897,0 3-2885,-2 3 414,-2 3-268,0 1-68,-2 7-146,0 3-27,0 5-51,-1 2 339,-2 5-345,-2 7 12,-1 4 0,0 7-17,1 0-45,1 1-28,0 3-307,2 14 83,0-8-818,8 22-1148,6-12-3666,4-2 5957,6-5 0,-11-24 0,-1-1 0</inkml:trace>
  <inkml:trace contextRef="#ctx0" brushRef="#br0" timeOffset="61053">10974 13059 15838,'-23'38'0,"4"-8"0</inkml:trace>
  <inkml:trace contextRef="#ctx0" brushRef="#br0" timeOffset="61697">11496 13319 23048,'-35'-42'184,"1"0"1,2 4 0,3 10-61,1 24-12,-3 5-12,-1 5-10,-5 6-12,-1 5 186,10 1 1,1 1-248,-15 13-12,17-11 1,0 3-1,4 2 1,3 1-12,-6 13-697,-3 15 698,18-19-29,4-2 0,3-3 596,7-3-613,3-4 591,7-4-591,5-5 12,4-5-2642,5-4 2659,3-6 16,4-6 218,3-5-212,1-9-2072,2-4 2089,0-5 11,-1-3-558,-14 8 1,-1-2 596,12-15 321,-14 14 1,-3 0-294,4-16 62,-4-2-73,-7 10 0,-1-1 5,5-22-53,-6 20 1,-2-1 47,4-16 0,-2 0-33,0 3 38,-5 18 1,-1 2 27,2-14 40,1-6-6,-5 27 2007,-2 2-2052,-2 10 2148,0 3-2226,0 9 1633,0 2-1689,-4 14 714,1 5-686,-3 13 6,-1 27-870,2-10 864,2-13 0,0 0 0,0 20-11,1 4 16,0 0-44,2-17 0,1 0 11,0-12 0,2 1-14,0 8 0,2-1-59,8 8 6,5-4 0,3-9 11,3-4 28,1-8 28,0-6 17,-2-6 5,6-4 28,-7-8-10,4-5 49,2-16 34,3-11-33,0-3 11,-4-3-318,-11 9 301,-1 0 0,-1 0 830,-2 2-752,3-7-61,-6 12 0,1-3 22,-7 15-44,-1 4-51,-1 3 0,-1 2 0,0 1 341,-2 5-341,0 0 0,-2 7 0,-2 1 0,1 4 0,-2 15 0,2-5-74,2 11-10,2-10-241,9 10-364,9 1 51,5-1-666,6-7-119,-3-14-1148,4-2 2028,6-4 1,-16-5-1,0-1 1</inkml:trace>
  <inkml:trace contextRef="#ctx0" brushRef="#br0" timeOffset="61862">12419 13108 17988,'-4'-7'4739,"0"2"-3988,4 5 520,0 0-2119,-61-41 814,41 32 125,-14-13 1,3 8-1066,22 33 259,7-3-1038,4 12-2885,7-7-4116,4-1 8754,-1-3 0,-5-8 0,-3-4 0</inkml:trace>
  <inkml:trace contextRef="#ctx0" brushRef="#br0" timeOffset="62216">12758 13330 23780,'1'-5'2538,"0"1"-1082,-1 4-1456,9-15-6,-10 22 6,6-8 0,-11 26 6,-4 15-18,4-9-4,-3 10 4,4-13 18,1-1-17,0 0-6,1-4 11,2-1-22,0-7 23,1-3-6,-1-5 72,1-3 12,2-3 5,2-5 1,4-3 33,13-16-39,-1 1 55,22-24-2752,-13 16 2686,11-11-12,-11 13 23,1 1-51,-2 3-5,1 3-6,-1 3-11,-1 3 6,-2 4-23,-3 5-11,7 3-17,-8 6-5,4 5-208,-3 16 29,-7-1-113,2 11-168,-10-5-201,-2 3-286,-2 2 2143,-2 2-4177,-1 1 3031,0 4 0,0-19 0,0-1 0</inkml:trace>
  <inkml:trace contextRef="#ctx0" brushRef="#br0" timeOffset="62856">13900 13423 24157,'-14'-50'230,"-1"1"0,2 4 0,0 9 328,-1 19-418,-3 4 111,-3 6-172,-3 3-3184,-17 11 3150,6 2-6,-12 11-271,13 1 249,1 5-11,2 3-23,-7 20 0,9 4 6,3-1-6,13-5 6,13-20-28,12 4 16,2-11-1342,11 1 1376,-2-13 2549,17-4-2526,-9-8 22,13-3 185,-2-17-51,-10 2 267,6-11-189,-16 6 24,-2-2-24,-2-2 20,-6 1 1,-1-3-221,-2 1 0,-1 0-68,1-2 0,-1 2 0,1-18 0,-8 30 0,0 5 0,0 4 2098,-2 3-2098,0 4 0,0 2 0,0 11-3054,-2 3 3054,0 15 0,0 5-54,-2 11 54,0-5 0,1 2 0,-1-7 0,0 1-360,-1 12 0,0 3 360,-1 5 0,0 2-281,2-14 0,1 2 0,-1 0 281,0-1 0,1 2 0,0-1 94,1 1 1,0 0-1,0-2-94,2 7 0,-1-2-65,1 2 0,0 1-1007,-1 0 0,0 0 850,0-1 1,-2 0-48,-1 0 1,-1-2-161,-3-1 0,-1-2-291,-2-1 0,-2-2-779,-1-3 1,-3-1 1498,-4 1 0,1-4 0,-3 4 0,1-6 0</inkml:trace>
  <inkml:trace contextRef="#ctx0" brushRef="#br0" timeOffset="63641">15461 13482 17379,'15'-53'597,"-1"-1"0,0 5 1,-2 6 1831,-1 0-2099,0 8-2486,-3 7 2734,-1 2 820,-4 10-1314,0 3 1007,-3 10-1102,-2 7 51,-2 3-24,-2 5-4,-2 6 4,-3 4 7,-6 21-18,3-6 7,-4 15-18,3 4 2445,7-14-2445,1 11-5,10-19-6,5-4 6,19 3 27,3-20 1,3-3-5,18 9-7,-15-16 1,-2-3 22,4-8-1897,8-17 1908,-13 3 62,5-11-2409,-17 7 2453,-3-2 638,0-13-665,-6 10-23,-1-10 45,-6 6-84,-3 11 1454,-1-4-1437,-1 16 3380,0 4-3419,-2 4-28,0 2-46,-4 7 24,0 2 21,-5 6-22,0 6 17,-1 4-11,1 3-11,2 1 11,2 1-12,4 0-5,1 0 17,5-1 5,10 8-27,24 0 27,-4-7-540,14-6 552,-17-19-6,-1-3 11,0-5 23,11-12-3243,-11 0 3237,7-10 11,-14 4 6,-2-2 16,-3-1-417,-3-2 401,-2-1-23,-3-1-24,-2-1 30,-2 1 0,-1 1 2987,-3 2-2926,0-4 12,-1 7-73,-2 3 6,1 9-17,-2 9 1108,2 2-1204,-2 3 109,-4 8-64,0 3-78,-5 9-123,2 0-146,0 3-218,2 3-308,3 2-2482,2 16-5162,4-11 8551,6 14 0,-2-31 0,1 0 0</inkml:trace>
  <inkml:trace contextRef="#ctx0" brushRef="#br0" timeOffset="63847">16626 13404 26470,'9'-38'75,"-1"1"1,5-23-104,-13 60-5,0 2-1,-2 3 40,1 4 484,-2 5-608,-4 12-33,3-3-101,-4 9 31,3-8-311,1 2-219,-1 0-182,2 1-517,0-1-662,1 0-1634,1-3 3746,1 0 0,0-12 0,0-1 0</inkml:trace>
  <inkml:trace contextRef="#ctx0" brushRef="#br0" timeOffset="64038">16878 12979 21971,'-46'31'-2458,"11"-4"0,36-18 1,0-3-1</inkml:trace>
  <inkml:trace contextRef="#ctx0" brushRef="#br0" timeOffset="64405">17105 13226 22184,'2'-5'2974,"0"1"-1534,-2 4-1418,4 16-16,-9 13-12,5 6-4245,-11 8 4234,5-15-1398,-1 2 1426,1-2-11,0 10 0,2-12-1516,0 5 1527,2-16 1528,1-4-1500,1-4 2302,0-4-2245,0-2-1,3-4 73,9-11 3313,0-1-3262,19-22-113,-10 12-857,11-11 841,-8 10-6,0-1-6,2 2-16,-1 0-23,1 3-17,0 3-11,-2 2 1,-1 4-7,-1 2-16,-1 3-62,5 4-319,7 14 140,-8 1-84,1 14-3205,-16-2 3015,-1 2-321,-1 2 91,0-1-146,0 2-2514,9 12-1491,-2-10-4924,6 6 9624,-6-17 0,-7-9 0,-3-5 0</inkml:trace>
  <inkml:trace contextRef="#ctx0" brushRef="#br0" timeOffset="65173">18199 13514 21301,'21'-46'873,"-1"-1"1,-2 4 0,-5 7-431,-10 10-57,-3 3-66,-4 3-62,-5 3-62,-6 4 72,-20 4-167,4 4-17,-18 4-11,7 6-28,10 3 0,-1 1-408,-17 8 368,18-4 1,1 1-6,-7 9 11,5 2 312,6 1-351,-1 11 5,13-9 127,1 8-132,12-13-11,12 2 27,1-9-16,43-1 34,-17-13-2215,25-7 2220,-23-7-6,0-5 23,-1-4-2316,-1-3 2316,-2-5 17,0-2-309,-2-5 309,-2-2 6,-1-5-1323,-3-3 1283,-1-2 28,-4-2-5,0-2 16,-4 0 409,-2 7 0,-1 0-331,3-9-44,-5 14 0,-2 3 107,-3 10-1,-2 7-27,-3 7-51,-2 6 2062,0 4-2213,-1 2 401,-15 24-351,4-2-22,-15 24 1154,6-4-1143,-1 6-6,0 4-62,2 5 34,6-15 1,1 2-7,4-9 1,1-1-12,-3 11 1,2 0-106,2 17-35,3-3-70,9-20 1,3-1-59,8 14 126,-1-20 0,3-4-1486,16 2 1242,5-7 11,2-8 34,2-6 34,-1-4 78,-1-7-34,17-12-1893,-16-2 2274,11-10 34,-20 2 689,-2-3-599,-2-3-1276,-3-4 1561,8-18-235,-11 11 572,6-11-303,-7 9-224,-7 14-6,0-3 11,-11 18-62,-2 5 2160,-9 5-2356,-3 3 1,-10 6 78,-21 11-101,7 2 12,-15 10-12,15-2-39,1 3 33,5 3-16,4 1-11,1 17 16,11-12-54,1 10 37,10-16 3196,7-3-3201,4-4-67,37 8 22,4-14-297,-19-8 0,0-1 364,22-6 6,-17-8 11,-1-3 12,-3-6 50,10-13-12,-13 2 1,6-11 11,-18 7 11,-3-3 0,-3-1 39,-4-18-17,-5-3-44,-5 2 27,-5 7-2999,-5 20 2949,-3 2-975,-3 4 948,-4 2 4,-1 4-10,-14 2-51,10 5-44,-17 6-18,21 7 562,-5 7-707,11 3-616,3 13 140,6-5-711,6 20-628,10-19-2839,6 8-3972,1-16 8343,-1-4 0,-6-7 1,-4-3-1</inkml:trace>
  <inkml:trace contextRef="#ctx0" brushRef="#br0" timeOffset="65705">19625 13197 21136,'1'-4'3759,"-1"0"-7476,0 4 3728,-40-4 1432,12 38-1438,-20-17-5,27 35 860,15-21-860,3-1 0,2 0-2006,6-1 1995,3-1 2310,18 9-2310,-3-12 0,10 4 5,-7-16 12,-2-5-1,1-4 18,-3-4-18,0-5 12,-2-2 17,1-6-18,-1-2 68,8-15-28,-8 5-419,6-11 414,-10 7 5,-1 1-17,-1-2 11,0 2 23,-2 2 22,-2 3 168,0 1 2693,-5 7-2922,0 4-40,-5 7 106,0 4-100,-5 8 597,-1 1-597,-5 11-12,0 1 12,0 4-5,2 3-12,0 15-11,7 2 39,4 0-11,9-6 6,5-15-1,6-2-3402,6-2 3402,3-2-5,5-5 6,0-2-6,2-5 0,-2-3 17,-1-5 0,-3-4 11,-2-6 11,-2-4 6,-4-5 11,-2-3 33,-3-5-16,-3-3 11,-4-3-2274,-1-2 2235,-4-2 2271,-1 1-2198,-4-9-2378,-3 13 2260,-4-3 0,-2 17 0,-4 4 0,-6-1 0,4 7 2260,-4 0-2260,2 7 13,3 3-197,-2 5 3262,3 4-4433,-6 14-163,6-1-3047,-3 10 4565,9-1 0,2-15 0,2 0 0</inkml:trace>
  <inkml:trace contextRef="#ctx0" brushRef="#br0" timeOffset="66305">20959 13155 19204,'2'-3'2453,"0"2"2034,-2 1-4185,-1 35-44,-7-12-51,-3 31 129,-18-2-235,7-12-17,-8 15-11,13-18-2832,2 1 2810,4-3-12,3-1-764,7 9 776,5-12-341,8 6 374,7-14 5,7-5-10,7-2 1529,9-4-1535,7-6-28,9-3-26,-26-4 1,1-1-164,2-1 0,1-2 174,2-2 1,0-2-630,1-1 0,0-2 630,1-1 0,0-2 2,0-1 1,1-2 5,-3-1 1,2-3-1,0-1-39,2-4 0,0-1 0,0-1-514,0 1 1,1-1 0,-1 0 513,-3-1 0,-1 0 0,1 0 0,-1 1 0,0 0 0,1 1-410,-1 2 1,0 0 0,0 1 409,0 0 0,-1 0 0,-1 2 0,11-4 0,-4 3 347,6-1-347,-8 6-588,12 2 525,-24 10-189,8 5 929,-26 11-1293,-3 10-353,-4 5-594,-2 7 422,-7 5-8482,-2 0 9147,-4-4 1,4-14 0,3-8 0</inkml:trace>
  <inkml:trace contextRef="#ctx0" brushRef="#br0" timeOffset="68445">6852 15088 23321,'-38'-11'638,"7"3"-475,29 8-6,0 0 123,0 0 229,0 0-419,8 0 22,3-1 5,12-2-10,8-3-34,11-3-1059,12-2 1014,9-1-14,-27 5 0,1 0-1042,1 1 1,1 0 1035,0 0 1,0 0-9,-1 0 0,0 1-260,-2 1 1,1-1 267,9 1 1,0 1-1113,-4 1 1,0 0 1091,-1 0 1,-2 1-67,19 2 212,-26 0-683,-5 3-610,-5 1-1630,-2 0-5109,-4 0 7898,-4-1 0,-5-2 0,-3-1 0</inkml:trace>
  <inkml:trace contextRef="#ctx0" brushRef="#br0" timeOffset="69496">6613 15234 10417,'9'-56'1051,"0"0"0,-1 5 0,0 6-717,1 3 271,1 5-34,-1 2 1413,0 5-1492,-2 4-54,0 3 794,-2 3-622,-1 0 1103,-2 7-1427,0 0 2018,-1 8-2080,-1 2 16,0 2-223,0 7 17,0 1-12,0 8-11,0 0-5,0 3 5,1 2 0,2 13-27,1 6 10,0 0 12,0 1 5,-1-11-6,0 2-3402,1 1 3380,0 3-998,0 21 1027,-2-9 2,0-15 0,0 0 8,-2 18-479,1 2 488,0-11 0,-1 1-9,0-10 1,0 1 10,0 10 1,0 0 33,0 16 6,0 0 0,0-1 11,0 0-11,0 1-1340,0 2 1304,0-29 0,0 0-12,0 1 0,0-1 411,0 3 0,-1-1-411,0 1 0,-1 1-3,0 0 1,0 1 2,-1 1 0,0-1-528,0 2 0,0-1 525,0 1 0,-1 1-79,1-2 0,-1 1 74,1-1 0,0 0-1,0-2 1,0 1 154,0-2 1,1 1-161,0-2 0,1 0 14,-1-1 1,1 0-4,1-1 0,-1 0 23,1 30 11,0-1-3,0-18 1,0 0-32,1-10 0,0-1 3,-1 11 1,1-1-32,0 14 65,0-17 0,-1 0-20,0 21-6,0-22 1,0 0-6,-2 13 17,-1-2 5,-2-2-680,-2-3 647,0-3-17,0-3 1617,1-4-1600,0-4-17,2-4 674,1-3-719,0 9 45,1-14 1258,1 7-1308,1-16 3346,2-1-3615,1-2-420,3-3-1014,2-1 905,2-2 0,-3 0 0,-2-1 0</inkml:trace>
  <inkml:trace contextRef="#ctx0" brushRef="#br0" timeOffset="71729">8897 14671 20561,'3'-54'677,"0"0"1,-1 5 0,1 5-214,1 5 678,2 7-818,-3 7 240,1 7-183,-3 7-319,1 5-146,-2 3 206,0 13-94,0 2-17,-2 12 6,2 4-2968,-4 6 2956,0 5-5,-1 4-259,-2 3 259,1-10 0,1 2-22,-1 2 0,1 0-290,-1-1 1,2 1 283,0-4 0,2-3-45,1 11-17,5-3-1994,3-5 1977,5-3 23,4-4 2007,3-5-1997,3-3-133,3-6 134,2-5 0,2-6 334,3-3-373,2-6-22,3-4 5,0-6-404,-3-2 0,0-2 533,7-6 11,-9 4 0,-3 1 17,-5-3 28,-4-1 17,-4 2 162,-2-9-78,-5 9 367,0-4-170,-6 5-186,-1 8 200,-2-2-77,0 7 2731,0 4-2933,0 0 1423,-1 3-1680,0 0 68,0 4-7,0 6 68,0 3-56,1 6-56,0-1-432,5 11 67,1-7-240,4 8-2252,6 0 3008,6 1 0,-7-8 0,0-5 0</inkml:trace>
  <inkml:trace contextRef="#ctx0" brushRef="#br0" timeOffset="71896">9751 14720 22049,'-17'-44'136,"0"1"1,2 3-1,1 9-119,6 22 1107,2 2-1326,1 2 194,2 3-854,1 1-2777,1 6 832,0 2-1808,2 7-1820,1 1 6612,1-1 0,-2-6 0,0-3 0</inkml:trace>
  <inkml:trace contextRef="#ctx0" brushRef="#br0" timeOffset="72286">9977 14790 22189,'0'-5'3601,"0"1"-2749,0 4-852,4-18 103,-2 23-103,3-11 40,-4 38-34,0-6-6,0 7 0,0-9 11,-1-1-11,1 0-11,1 7 11,0-9-6,0 6 1,0-14 5,-1-3-34,1-4 63,-1-2 88,1-3 59,0-1-81,1-2 51,4-11-101,-1-1 16,6-10 12,0 2 5,3-3 18,1-2-24,2 0-10,2-1-553,0 2 530,1 1 0,0 1 6,10-5-50,-8 8 5,7-3 0,-11 13 5,-1 3 18,2 3-57,4 4-5,-4 5-12,3 4-16,-5 5-241,4 11-5,-4-2-135,3 8-185,-7-6-236,-1 0-402,0 1-919,1 0-3736,0 0 5926,3 3 0,-8-13 0,0-1 0</inkml:trace>
  <inkml:trace contextRef="#ctx0" brushRef="#br0" timeOffset="72499">10959 14693 23315,'0'-42'470,"-1"0"0,1 4 1,-1 8-185,0 20 1011,-2 4-1140,2 2 314,-1 2-437,0 1 68,2 1-186,-2 3 628,1 3-572,-1 5 33,0 7 7,1 5-7,-4 23-33,2-7-2980,-3 16 2846,2-13-185,-3 1-213,1 2-263,-1 1-1173,1-1 199,2 0-1497,2-3-6537,2-8 9499,2-6 0,-1-14 0,1-7 0</inkml:trace>
  <inkml:trace contextRef="#ctx0" brushRef="#br0" timeOffset="72777">11269 14882 15687,'1'-7'5516,"0"1"-4501,-1 6 1751,0 0-2699,-66-47-2554,37 41 2506,-12-17 1,2 6 13,13 30-522,4 0 501,2 2-525,3 1 524,4 0-11,0 2 11,3 2-147,2-1 125,1 1 1567,2 0-1584,2 8 11,4-7-11,3 5-5,4-9-18,4-2-33,4-1 1092,13 1-1148,-3-6-33,12 0-2684,-6-6 2504,2-2-196,1-4-350,2-1-300,1-4-581,3 0-988,0-3 2768,-8 3 0,0 0 0,-4 1 0,13-4 0</inkml:trace>
  <inkml:trace contextRef="#ctx0" brushRef="#br0" timeOffset="73514">11736 14924 26267,'-28'-15'33,"0"-1"1,-17-10-62,44 26-33,1 0 16,0 3 11,0 1 1,1 3-12,2 1-33,9 4 38,1-3-4,7 0-1,0-4-11,2-3-3381,2-1 3403,0-1 34,2-2 34,6-6-6,-9 0 6,6-6 16,-12 2 28,-2-2 12,-2-2 5,-2-1 17,-2-1 11,-5-2 6,-1 0 3414,-3 1-3403,-2 0-1076,-3 3 1037,-3 0-6,-2 3-22,-3 1-28,-1 3 22,-12 2-61,4 3-3033,-8 4 3033,7 5-355,1 3 349,0 4-128,3 1 111,1 2-39,4 3-11,4 0-168,4 15-628,18 21 3009,0-9-2723,16 11-39,-3-25-84,5 0 1407,2-3-1654,5-3-453,-8-10 0,3-1-1596,19 4 1077,-16-9 1,1-1-2143,19-3 992,1-3 3069,2-2-3073,-1-4 3073,-3-2 0,-5-5-412,-5-1 3609,-6-4 338,-5-2-202,-5-2-701,-4-1-705,-6-1-527,-3-1 521,-5-10-1232,-5 7-118,-3-5-100,-5 12-129,-4 2-101,-5 3-73,-4 1 28,-18 1-135,4 5 438,-14 1-471,8 6-11,-1 6-1,-1 2-32,-14 14 16,14-1-17,-7 8 598,20-5-603,5 0-238,4-1 199,6 1-7,5-3-4,3-2-1,7-2-11,4-2 5,9-4 3231,20-3-3192,-2-4 1,15-6 22,9-13 23,-13-3 13,-17 6 1,1-3-353,-2-4 0,-2-1 422,15-12-39,-17 10 1,0-3 66,-4-2 1,-2 0-2855,8-19 2793,-10 14 0,-2 0 56,2-20-376,-1-3 404,-3-3 5,-1 0 23,-2 2 17,0 3 22,-2 5 224,1-5-207,-5 19-16,0-2-29,-3 22 352,-1 5-531,0 5 3187,-2 4-3187,-5 14 0,-7 19 0,-1 8-1166,-5 17 1166,5-3 0,0 6-1400,8-27 0,-1 0 1393,1 2 1,-1 1-72,1 0 0,0 1-335,0 1 0,1 1-369,-1 15 1,4 4-1535,5 0 0,5 0 2029,1 5 1,3-3 0,-2-20-1,1-7 1,9 5 0</inkml:trace>
  <inkml:trace contextRef="#ctx0" brushRef="#br0" timeOffset="74353">14344 14824 19814,'18'-46'1092,"1"1"0,-1 0 0,6-15 0,-2 5-828,-1-5-85,-9 24-72,-12 32 430,0 2-621,0 1 199,0 17-104,0 1-11,0 20 11,-1 2-3212,-2 7 3207,1 6-12,-1-11 1,0 1-1035,1-10 0,0 1 1037,-1 10 0,0 1-933,-1 16 885,2 1-623,3-21 0,2-1 573,5 18 47,-1-21 1,2-4 1039,10 6-1081,6-7 22,1-7 17,5-6-11,22-8 45,-9-11 674,-12-2 0,0-3-646,18-12 16,2-7 23,-1-4-340,-16 6 1,-2-3 456,15-12 40,-14 4 0,-1-1 1689,-3-3-1656,3-13 28,-17 20 223,-5 3 63,-2-2-302,-5 11 509,-1 0-488,-3 11 2967,-1 5-3280,0 2 548,-1 4-519,0 2-1,-1 5 17,-2 4 0,1 2-6,0 3-27,-1 12-1,4-6-61,-1 8-51,5-9-730,1-1 383,4 0-257,1-1-2673,8 8 3423,-1-6 0,-3-4 0,-5-11 0</inkml:trace>
  <inkml:trace contextRef="#ctx0" brushRef="#br0" timeOffset="74538">15440 14672 12939,'-29'14'-1249,"9"4"0,23-4 0,2 0 0</inkml:trace>
  <inkml:trace contextRef="#ctx0" brushRef="#br0" timeOffset="74803">15787 14792 20162,'0'-7'3809,"0"2"-3065,0 5 299,0 0-674,-10-64-61,5 43-174,-1-15 1,-1 4 179,2 23-264,2 5-100,0 1-6,1 3-73,2 9 118,0 2 5,0 11 17,3 2-3403,3 3 3387,4 2-392,11 17 408,-1-12 17,8 11-28,-4-14-32,13 10 9,-9-10-44,-5-7 0,-2 0-101,1 2-123,2 7-493,-15-4 301,-7-7-144,-7 5-303,-8-9-3483,-18 5 4413,1-8 0,3 0 0,11-10 0</inkml:trace>
  <inkml:trace contextRef="#ctx0" brushRef="#br0" timeOffset="74981">15715 14831 25320,'-9'-36'62,"1"13"-50,-2 60-7,1-6-33,-2 12-96,2-10-189,2 1-410,1 0-1141,3 1-6712,1-4 7513,2-3 0,0-15 0,0-4 1</inkml:trace>
  <inkml:trace contextRef="#ctx0" brushRef="#br0" timeOffset="75586">16411 14728 13902,'10'-55'868,"0"1"0,-1 3 1,0 2-382,0-13-61,-3 0 571,-2-1-644,-2 3-181,-2 2 136,-4 5 1527,-6-7-1179,-4 12-533,2 11-73,2 17-50,8 18 1840,1 2-1857,0 3 1289,0 16-1267,0 5-10,-1 19 5,2 5-28,0 11 19,0-7 1,0 2-1140,-1-9 0,1 0 1114,-2 17 0,0 1-783,1-16 0,-1-2 707,-1 1 1,1 1-490,0 15 1,1 1 293,0-18 0,0 0-62,1 11 0,1-3-479,4 9-134,3-9-2442,7 3 3680,0-13 0,-4-10 1,-2-16-1</inkml:trace>
  <inkml:trace contextRef="#ctx0" brushRef="#br0" timeOffset="75754">16520 14835 18686,'-9'-38'-96,"0"-1"1,2 4 0,9 7 2041,32 18-3173,7 2-5146,4 1-2745,-2 1 9376,-5 1 1,-18 3-1,-8 1 1</inkml:trace>
  <inkml:trace contextRef="#ctx0" brushRef="#br0" timeOffset="76307">17629 15163 23082,'-3'-42'375,"0"0"1,0-1-1,-1-15 1,2 7 10,7-3-1561,1 11 1416,2 10-2677,-1 9 2564,-1 9 952,-4 7-1052,-1 5 148,-1 3-176,0 7 6,0 3 28,-2 11 758,-1 3-786,0 5-6,0 2 0,2 3 16,1 17 3169,5-13-3180,2-6 1,4 0 22,25 12 0,-5-17 0,4-4-301,-3-5 1,2-3 302,6-3 1,2-4-9,-6-4 1,0-2-1554,5-1 0,2-1 1561,3-2 1,2-2-499,2-1 1,5-1 496,0-3 1,5-2 0,-2 1-25,-10 1 1,-2 0 0,2-1-423,0 0 0,3 0 0,0 0 0,-2 0 426,3-2 0,-2 1 1,0 0-5,5 0 1,0-1 0,1 0-352,3-1 0,1 0 0,1 0 346,-14 3 0,0 0 0,1 0 0,4 0 0,6-1 0,4-1 0,3 0 0,-1 0 0,-3 1-2,2 0 1,-3 1-1,0 0 1,3-1-3,-11 2 0,3 0 1,2 0-1,-1 0 0,-2 0 1,-3 1-10,7 0 0,-2 0 1,-3 1-1,1-1-59,-3 1 1,0 1 0,0-1 0,3 0-17,3 0 1,4-1-1,1 0 1,-3 1 0,-5 0 8,3 0 1,-6 0 0,3 0-218,2 0 1,5-2-1,-4 2 1,-14 1-1109,-2 0-1867,-19 5-4172,-32 7 7443,-8 4 0,8-5 0,3-1 0</inkml:trace>
  <inkml:trace contextRef="#ctx0" brushRef="#br0" timeOffset="77113">6737 16653 13021,'-10'0'2862,"3"0"-1854,7 0-112,0 0-2770,-65 0 2563,45 0-401,-16 0 1,4 0 980,26 0-927,2 0 424,2 0-643,2-1 73,3 0 6,4 1 1445,5-2-1142,22-3-247,0-1-414,22-4 366,-14 1 0,3-1-831,-8 1 0,2 0 694,15-4 0,2 0-910,-11 2 1,-1 0 878,4 0 0,0-1-996,2 0 1,0 1 978,0-1 0,3 0-3,-4 1 1,2 0-1,-1 0-8,5-1 0,2 0 6,3 0 1,3-1 0,-5 2-4,-9 1 0,-3 1 8,13-1 0,-4 0-472,-21 4 0,-3 0 464,24-3 178,-8 0-212,-7 3-34,-7 0-133,-4 2-343,-4 1-1153,-4 1-3096,-4 1-4225,-5 0 8937,-3 1 0,-5 0 1,-3 0-1</inkml:trace>
  <inkml:trace contextRef="#ctx0" brushRef="#br0" timeOffset="86387">9608 16315 20184,'0'-49'539,"0"0"0,0 5 1,0 6 905,0 0-1237,-1 20 1068,0-5-1226,0 21-67,-1 2 415,-1 3-432,0 3 237,1 6-197,-2 6-1,0 4 1,0 5-12,0 3 679,2 1-684,0 2 11,1-1 6,0 1-12,1 0-5,0-2 11,1 0-11,0-2 5,-1 4 12,1-10 5,-1 0-6,0-12 57,-1-4 11,0-3 39,-1-1 5,0-2-21,-1-4-29,-1-1-34,-1-5 1,-3-3 0,-1-4 10,-2-3 7,2-4 22,-4-20-40,4 6-10,-1-14-278,5 10 272,1 0-6,1-2 6,2 2-11,1 0 22,3 2-17,1 3-521,4 3 515,2 5-16,0 3 17,3 3-17,1 3-1,3 3-62,16-1 68,-5 6-3123,13-1 3101,-10 8-16,-1 2 35,-1 1-36,-1 4 17,-2 3-17,-1 5 0,-1 4-16,-2 3-1876,-2 4 1864,-4 3-319,-4 1 319,-3 3-22,-5 1 45,-5 1 22,-7 2 11,-4-2 11,-7 1 6,-3-1 6,-3-2 5,-1-4 45,-12 5-17,11-11 23,-6 2 2110,13-14-1998,-3-3 46,8-5-153,-1-5 0,7-3 0,2-4-11,1-1-39,1-2 39,2 0 3137,1 0-3165,2 0-6,1 0-22,2 3 743,3 0-732,2 2-11,2 2-11,3 2 0,1 2 0,11 2-17,-3 1 5,9 5-16,-6 2-6,3 4-5,1 3-12,2 3-16,0 2-40,1 0-672,-3 2 689,-2 1 11,-5 0 12,-4 1-6,-6-1 22,-5 1 12,-3 0 33,-5-1 0,-5 0 0,-3-1 1,-6 0 16,-3-2-23,-4-3-33,-1-1-56,-1-3-2803,0 0 2568,1-3-225,2-1-1634,-5-3-326,8-1 2532,-3-3 0,15 1 0,1-2 0</inkml:trace>
  <inkml:trace contextRef="#ctx0" brushRef="#br0" timeOffset="87088">10555 16184 24184,'-44'-14'37,"0"0"0,3 1 1,6 8-1732,10 22 1711,0 3 944,2 1-961,3 3 11,-2 10 530,8-7-558,1 8 365,10-12-387,3 8 33,5-9-16,3 3 5,5-12 6,3-2 5,3-4 12,2-2-6,1-3 11,2-3 6,-2-3 27,-1-4 1542,5-13-1502,-7 3 23,3-8 22,-9 6 11,0 0 16,-2 0-16,-2-1 12,-2 2-1,-1 1 123,-3-3-162,-1 5-11,-2-2 5,0 9 18,0 2-35,-2 3-22,0 2-33,0 2-23,-2 0-16,0 4-12,-9 7 0,4 3 11,-4 7-3402,4-2 3385,2 1 1,2 1-68,3 12 45,3-9 1,3 9-1,4-11-2280,3-2 2292,3-2 2009,4-3-1998,0-3 11,14-3 39,3-4-6,0-4-5,-4-5 0,-11-5 11,-1-2 11,0-3 6,-1-2-911,-1-3 939,-1 0 67,4-12 67,1-17-118,-4 8 7,-2-10-7,-9 23 12,-2 1-17,0 2-60,-2 5-24,0 2 0,-2 4 0,0 3 2807,0 3-2807,0 2 1765,0 3-1765,0 1-3392,0 8 3392,3 0-257,3 10 257,5 0 0,4 4 0,3 3 0,3 1 0,3 1 0,2 0 0,16 11 0,-9-9 0,-7-4 0,-1-1 0,1 5-2319,4 16 2213,-20-20-1095,-2 6 1027,-11-11 1278,-10 6-1558,-3-7-184,-9 4-1793,-9-7-571,8-6-6829,-5-2 9555,14-6 1,9-1 0,3 0 0</inkml:trace>
  <inkml:trace contextRef="#ctx0" brushRef="#br0" timeOffset="87273">11110 16268 25920,'36'24'69,"1"1"0,-3-3 0,-9-1-97,-16 1-39,0-1-387,2 10-1103,1 2-313,-2 0-3435,-4-3 4457,-4-6 0,-1-12 0,-1 0 0</inkml:trace>
  <inkml:trace contextRef="#ctx0" brushRef="#br0" timeOffset="87479">11441 16065 22386,'-3'-4'2805,"1"0"-2457,2 4-875,-17-24-2054,17 29-2388,-12-19 4121,24 37 0,-6-13 0,0 1 0</inkml:trace>
  <inkml:trace contextRef="#ctx0" brushRef="#br0" timeOffset="87754">11973 16068 19229,'-50'-8'76,"0"1"1,4 0 0,7 7 1456,9 19-1516,1 3 17,1 2-12,3 2 1161,3 2-1171,4 1 882,1 15-945,8 3-27,10 13-73,22-6-3,-2-29 0,4-4 2251,24 9-2455,10-8-160,-25-15 0,2-2-393,2-1 1,1-1-180,0 1 1,-1-2-3827,-4-2 1,-2-1 4597,2 0 1,-16-1 0,-8 0 0</inkml:trace>
  <inkml:trace contextRef="#ctx0" brushRef="#br0" timeOffset="88227">13728 15907 27382,'-9'34'-8,"0"-1"1,0 1-1,2-1-31,1 25-5700,0 4 5663,4-30 1,0 0-62,0 0 0,0 2-110,0 12 1,2 1-1667,5-1 0,2 0 1913,-1 3 0,2-4 0,6 10 0,-2-29 0</inkml:trace>
  <inkml:trace contextRef="#ctx0" brushRef="#br0" timeOffset="88437">13477 16082 24587,'-1'-41'-152,"1"-1"1,3 3 0,6 10-56,36 23-1028,8 0 944,8 3-370,-28 2 1,1 0 439,2 1 0,0 0-584,1-1 0,0 2 293,0 0 0,0 1-524,-2 0 0,1 0-1600,-2 2 1,-2 1-5246,25 3 7881,-12 0 0,-22-4 0,-11-2 0</inkml:trace>
  <inkml:trace contextRef="#ctx0" brushRef="#br0" timeOffset="89771">14280 16072 26900,'-11'4'-62,"5"3"62,14 6-11,4 3-6,4 4-16,4 1-18,4 3-321,1 2 282,3 1-38,1 1-12,0 1-28,-1 1 11,-4 0-465,-2-1 516,-7-1 55,-5-2 6,-6-4 45,-5-3 34,-5-3 16,-5-2 62,-4-4 180,-10-3-102,5-3 17,-5-3 157,5-10-207,7 0-2983,-2-8 2960,8 1 401,2-1-423,3-2-73,0-3 12,4 0-35,2-1-10,4 1-34,4 0-28,3 2-34,4 1-50,4 2-28,5 1-112,2 2-67,3 2-421,2 3 236,1 0-129,2 2-207,-1 2-230,1 1-219,-1 1-239,0 2-640,-5 0 2458,-1 1-3248,-6 0 136,-3 2 811,-5 1 947,-5 2 722,-4-1 846,-4 2 1131,-3-2 4303,-1 1-2151,-1-2-1115,-1-1-562,-1-1-681,1-1-337,0 0-241,0 0 286,0 0-28,1 0-1053,0 3-45,1-1 0,1 5-5,2-1 0,3 2 10,5 1-16,2 1-28,6 1 17,1-1 0,4-1 17,0-2 27,0-1-22,-1-4 40,-3 0 5,-2-4 28,-2-1 95,2-6-56,-6-1 0,0-4 34,-6 2 73,-2-10-107,-2 4-3414,-2-8 3392,0 6-581,-2 0 592,0-1 112,-6-4-84,1 7 6,-3-3-18,2 9-21,-1 2-39,0 2-40,-1 2 0,-1 2 0,-1 2 0,-7 3 0,4 2 0,-5 4 3099,7 4-3099,1 4 0,2 3 0,0 2 0,3 4 0,1 1-107,3 16-17,4-9 824,4 12-963,6-14-107,5 1-703,7-2 440,5-2-151,5-3-180,5-3-122,3-5-174,0-4-281,0-4-588,-2-4-967,-3-2-652,-1-4 298,-2-1 846,-3-2 2531,-1-4 90,7-6 2262,-11 0 779,5-5 342,-15 4 1708,1-9-3478,-6 6-369,0-6-3421,-6 9 3039,-1 1 483,-2-3-847,-1 5 312,-3-2-480,-2 8 151,-4-1-341,1 2-28,-3 1-39,4 2-18,1 2-60,1 0 3391,0 1-3403,2 0 5,-1 2-10,2 2-12,1 3-17,1 2 12,0 1 5,0 2 0,4 1 1,2 0-3421,6 1 3409,3-2-312,3 0 289,3-2 12,2-2 5,1-3 18,1-2 21,-1-1-2170,-2-2 2171,-1-2 5,-3-4 11,-2-1 74,1-8-35,-6 2 2188,0-4-2165,-7 2 6,-2 1 10,-2-2-10,0-1 368,-6-7-380,0 6-5,-6-5 3343,-3 3-3416,3 7 0,-6-1 0,4 8 0,-1 4 0,-9 1 0,5 4 0,-5 3 0,8 3 0,2 3 0,-3 11 0,7-3-3392,-2 20 3392,8-12-272,3 8 272,5-7 0,3-1 0,5 1 0,4-1 0,5-3-35,5-1-2132,6-5 2066,5-2 11,4-4 1713,2-2-1668,3-4 23,-2-3-6,-3-2-1854,-3-3 1887,-5-4 18,-3-3 139,15-21-89,-18 7 1828,12-18-1754,-19-5-147,-6 7 0,1-15 0,-6 15 0,-2 0 0,-2 1 0,-2 3-1691,0 2 1691,-2 5 2205,-1 3-2205,-1-1 0,0 11 0,-1 1 0,0 11 194,1 2-194,1 6 3392,-1 3-3392,4 9-3392,2 4 3392,4 7-2269,4 5 2269,2 3-134,4 3 134,4 2 0,3 3 0,5 1-224,-7-13 0,3 0 224,2 1 0,1 0 619,-1 0 1,-1-2-620,-2-2 0,-3-2 0,1 9 2435,-11-3-2916,-8-3-1429,-27 8 1910,-28-5 0,17-8 0,-10-10 0</inkml:trace>
  <inkml:trace contextRef="#ctx0" brushRef="#br0" timeOffset="90221">17616 16032 27779,'-46'-10'151,"6"13"-5772,20 41 5688,1 9-31,6-7 1,1 1-567,3-9 0,1 1 527,-2 14 0,2-1-234,3-13 1,2-1 230,0 0 1,2 1-522,0-1 0,3 0 479,0-2 1,4 2-99,9 12 1,4 0-74,-2-14 1,3-1 137,7 10 1,7-2-1525,10-5 1,5-4-3312,4-1 1,1-1 4202,-2-2 1,-4-3 0,-10-8 0,-7-4 0,-12-7 0</inkml:trace>
  <inkml:trace contextRef="#ctx0" brushRef="#br0" timeOffset="91582">18611 16490 19972,'-14'-51'1394,"0"-1"1,0 5-1,2 3-789,-4-3-106,2 3 604,-4-9-895,8 26-96,-1-5-112,9 28-62,0 3 28,1 4-5,1 5 39,-1 8 6,1 25 11,2-2-17,0 19-186,1-21 0,1 0 186,2 20-1430,-2-18 0,1 0 1435,1 12-11,0-16 1,-1 0-1228,3 14 1222,2 12 5,-4-28 6,-2-4-265,-1-6 265,-2-5 2289,-1-6-2210,-1-4 1660,-2-4-1627,-1-3-45,-2-5-16,-3-4-12,-1-7-17,-3-4 87,-1-5-97,-1-4-1,1-4 11,-1-6 6,1-1-11,-1-6 5,1-3-1063,5 10 0,1-2 1063,-4-22 3,4 8 1,2 1-4,1-8-3,3 22 1,1 2 31,4-8-321,1 3 310,5 7 4,7-3-44,-3 14-2329,6-2 2312,-4 14 388,1 4-382,3 3 6,1 2 1464,1 2-1464,3 1-23,0 4 0,2 2 16,1 6-10,1 3 11,1 5-12,0 4-108,14 21 89,-21-18 0,0 1 16,-1 0 1,-2 0 2,-1 0 1,-3-1-22,-3 9 16,-4-1 0,-6-2 3201,-8-1-3184,-4-2-210,-8-3 238,-5-3 0,-3-5 11,-2-4 22,-1-4-5,-1-3 11,2-4 34,-7-2-23,11-5 572,-3-1-583,14-4 0,4-2-34,2-1 241,3-1-252,2-2 0,1-1-11,3 1-5,2 1-1,4 1 6,3 1-11,3 2 11,2 1-22,4 2 16,1 1 12,15 3 5,-6 2-45,12 4 17,-9 3-3120,3 5 3109,-1 4 33,1 4-22,-1 4-16,-1 1 5,-4 2 0,-3 0-28,-3 9 33,-11-8 12,-3 5 11,-13-10 11,-5-2 1,-8-2-18,-5-2 23,-5-2-6,-3-2 6,-1-2 1120,-2-4-1142,1-2-794,-1-2 754,1-4-158,1-3 80,3-2-2497,3-4 2273,3-3-10,4 0-630,3-3-372,4-2-4673,5-1 6060,2-5 0,3 11 1,0 2-1</inkml:trace>
  <inkml:trace contextRef="#ctx0" brushRef="#br0" timeOffset="91772">19358 16300 22081,'-4'48'9,"1"0"0,0-4 1,3-6-66,5-13-2980,4-1 2817,1 0-122,2 0-961,0-2 109,0 0-336,-2-4-3467,0 0-4441,-5-5 9437,-1-3 0,-3-5 0,0-3 0</inkml:trace>
  <inkml:trace contextRef="#ctx0" brushRef="#br0" timeOffset="91953">19374 16046 21075,'-2'-6'3674,"1"0"-3080,1 6-617,0 0-3444,5 8-1120,0 8 4587,7 13 0,-6-11 0,1 0 0</inkml:trace>
  <inkml:trace contextRef="#ctx0" brushRef="#br0" timeOffset="92329">19616 16332 27382,'5'-38'238,"0"1"0,3-24-266,-7 61 0,0 4-6,1 3-1460,1 5 1494,3 6 0,0 4-6,1 4-16,-1 2 16,1 2 336,0 14-336,-3-11-22,2 8 11,-3-17 6,-1-2 11,-1-4 6,0-4-1,-1-4 23,1-4 213,-1-4-118,1-10 1064,-1-1-1147,1-9 10,0 0-5,1-2 5,2-4-3380,2-1 3380,3-3 23,15-25-67,-6 21-18,13-16-49,2 25-6,-4 9-17,11-1-6,-9 11-140,13 6 85,-11 4-2476,17 14 2419,-24-2-358,12 21 437,-19-12-319,3 9-422,-9-10 80,-1 0-347,-1-3-572,2 0-8128,8 4 8696,-6-11 0,1-1 0,-12-11 0</inkml:trace>
  <inkml:trace contextRef="#ctx0" brushRef="#br0" timeOffset="93296">20633 16427 19675,'4'-8'4727,"-1"2"-4417,8-26 1,0-5 250,-3 9-315,4-14 1,0 2 195,-10 17-50,-1 4-78,-2 1 100,-5 1-257,-6 4-146,-5 3-5,-3 6 5,2 6-17,-2 4 23,-2 4-22,-2 5-2057,-1 3 2062,-1 4-11,0 2 5,0 3 1,1 1-1,3 1-5,2 1-6,3-1-45,3 8 18,7-11-1,2 5-28,15-6 17,22-2 45,-3-6 11,16-5 5,-18-11 1,-2-5 28,-1-1 5,-4-6 22,-2-3 7,-2-2 2072,-3-3-1950,1-12-78,-5 5-17,0-10 101,-6-2-84,-2 12-17,0-6 2,-1 15-97,0 3 0,-2 3 0,0 4 0,0 2 0,-1 6 0,1 2 0,-1 2 0,-1 3 0,-1 4 0,-1 4 0,0 4 0,1 2 0,1 14 0,5 2-80,10 11-37,14-4-3331,3-14 3392,8-5-1172,-4-12 1155,13 0-252,-10-7 348,5 0-71,-18-8 59,-3-3 2638,-3-2-2621,-1-4 11,-2-1 1,-2-3-1,-2-1-6,-1-1 40,-2-3-22,-3-2 1634,-1-2-1633,-2-5-52,0-2 0,0-16 0,0 0 560,4-8-560,7 4 0,0 20 92,12 0-92,-1 18 0,11 2 0,-5 7 0,1 5 0,7 19 0,-13-4 0,17 25 0,-17-5-57,-2 1-5,-3 0-28,-8-11-5,2-2-28,0-1-45,0-2-280,9 5 157,-5-10-342,13 4-218,3-14 632,-4-4 57,4-7 95,-13-5 67,6-9 50,-7 2 1,4-8 72,-11 3 224,2-10 118,-5 1-196,0 1-6,-5 7-17,-5 12 1,0 1-63,-2 3-38,-2 1-17,-1 3-84,0 1 27,-3 0-72,3 1 23,-1 0-29,4 2 1,1 1-85,1 5-11,0 4 62,5 0-51,2 2-22,5-5-39,3 1-291,16 1 151,-4-5-6,13 2-224,5-5 359,-10-2 22,20-8-254,-15-9 528,-3-4 348,-1-18-141,-18 9 40,2-9-3202,-10 9 3196,-2 1-11,-2 1-28,-2 2-223,-1 2-113,-1 4-2152,0 3 2152,-2 3 126,1 5-126,-2 3 2215,2 2-2215,-1 2 0,1 2 0,-1 3 3312,-1 5-3312,-1 9 0,-6 29-604,-1-1 604,3-11 0,-1 2 0,1-5 0,0 0-653,-2 4 1,0 1 652,-7 22 0,0 2-1089,4-12 0,0 0 1089,1-5 0,0 2 0,2-2 0,0 7 0,2-1-289,0 0 0,2 7 93,6-1 0,2 9 0,0-1 0,0-9 1,-3-6-1,2-2 0,3 13 0,-1 0 1,1 0-1</inkml:trace>
  <inkml:trace contextRef="#ctx0" brushRef="#br0" timeOffset="93773">22617 16425 25976,'27'-18'22,"0"0"1,15-3-46,-47 47-21,-4 6-68,-4 3-399,-12 23-1428,5-13 1371,6-16 0,0 2 568,0 3 0,1-4 0,1-1 0,-4 12 0</inkml:trace>
  <inkml:trace contextRef="#ctx0" brushRef="#br0" timeOffset="94466">23442 16115 26315,'-32'7'-6,"7"7"-5,21 20 17,-2 22 5,0 6-6,2-23 1,-1-1-417,-3 20 411,-1-12 11,1-22 0,0-5 373,-2-1-345,0-8-22,3-3 194,3-10-217,4-6-3057,0-5 3058,0-5-715,3-4 720,3-5-1913,3-4 1941,3-4-410,1-2 410,-3 7 0,2-1 11,6-17-17,-5 16 1,0 0 1083,6-14-1050,-1 1 11,2 2-17,-2 4 68,7-7 371,-5 15-461,4-3 2216,-8 17-2233,1 4 854,1 3-876,21 3 6,-13 5 21,16 5-44,-20 4 1243,0 6-1226,-3 4-51,8 31 56,-13-13-10,3 24-1364,-15-21 1375,-2-1-18,-5 2 1,-11 9 33,0-13-5,-7 7-1,4-20 247,-1-2-229,0-5 5,-1-2-2699,0-3 2693,0-4-249,-8-1 266,8-3 1312,-3-2-1306,9-3 20,4-2 14,0-4 3157,6-2-3242,4-4 574,8 1-568,7 1 6,4 4-1,6 1-5,4 1 12,4 3 4,14 1-514,-10 3 498,9 2-28,-16 4 28,0 3-23,-2 2 18,0 3-12,-1 2-6,-1 2 7,-2 2-307,-3 2 306,-3 1-39,-5 1 17,-3-1 5,-6 2-67,-9 7-44,-16-2 72,-4-1-752,-11-6 730,4-10-197,1-6 1,-2-1-123,-8 0 171,10-3 1,-1-3-2111,-7-11-1629,13-1-5849,0-5 9250,16 6 0,7 6 0,2 2 1</inkml:trace>
  <inkml:trace contextRef="#ctx0" brushRef="#br0" timeOffset="94796">24628 15880 20515,'0'-3'3976,"0"0"-2396,0 3-1300,-62-32-185,33 25-392,-16-9 0,-1 5 336,15 15-3060,-6 5 3038,17-1-28,6 2 11,4 0 0,4 0 11,4 2 0,1 1 369,5 2-324,9 13-22,3-3-6,10 10-11,-1-7 1152,4 4-1147,3 1-11,1 1-11,2 1-11,-1-1-379,-1-2 390,-1-1-6,-5-3 6,2 6-11,-10 2 6,-5-8-7,-15-2-4,-9-17-1,-6-1-6,-5-2-21,-4-2-63,-4-2-100,-3-2-123,-2-2-1228,-14-8-508,11-2-7765,-7-3 9662,20 3 0,12 7 0,5 0 0</inkml:trace>
  <inkml:trace contextRef="#ctx0" brushRef="#br0" timeOffset="95003">25140 16001 22386,'2'-2'2503,"0"0"-2873,-2 2-419,63-38-2551,-39 28 2108,14-11 0,-1 3-6974,-20 16 8364,-2 1 0,-8 1 0,-2 0 0</inkml:trace>
  <inkml:trace contextRef="#ctx0" brushRef="#br0" timeOffset="95213">25359 15846 25363,'-14'29'36,"0"0"1,-9 27-43,15-15 29,1 5-12,0 3-11,0 4-28,1 0-45,1 1-61,1 0-96,2-1-936,2-4 500,0-2-337,1-3-464,1-2-1244,2-3-6571,0-6 9282,0-6 0,-2-14 0,-1-6 0</inkml:trace>
  <inkml:trace contextRef="#ctx0" brushRef="#br0" timeOffset="95461">25715 15568 28137,'47'12'57,"1"0"1,-3 0 0,-5 5-27,-17 7 0,-4 3-2742,3 0 1,0 2 2710,0 2 0,0 1 0,0 2 0,-2 1 540,0 2 0,-1 0-540,-3 1 0,-1 2-171,-2 0 0,-3 0 171,-3 1 0,-2 0-60,-3 1 1,-3 0-935,-4 0 1,-5-1 738,-2 1 0,-4-1-188,-5 0 1,-5-1-415,-4 0 0,-4-2-3041,-4 0 0,-4-2 3898,8-8 0,-3-1 0,3-2 0,5-4 0,1-2 0,-1 0 0,0 0 0</inkml:trace>
  <inkml:trace contextRef="#ctx0" brushRef="#br0" timeOffset="96546">25420 15834 11984,'-7'0'6654,"2"0"-3226,5 0-2671,-69 0-1856,42-1 1362,-14 1 0,2 0 180,19-2 478,3 1-580,1 0-10,2-1-23,2 2 255,4-2-288,2 2-96,2 0-22,2 0 761,1 0 24,8-2-892,1 1 1,11-2-18,3-1 1,8-1-6,6 0 5,14-3 1,3-1-694,4 0 688,1-1 0,-3 1 11,-21 3 6,2 0 16,-22 3-5,-6 2-5,-4-1-7,-2 2-111,-2 0-101,-6 0 599,0 0-873,-6 2-1681,-5 2-1238,4 1-6385,-2 1 9746,8-2 0,4-2 0,2-1 0</inkml:trace>
  <inkml:trace contextRef="#ctx0" brushRef="#br0" timeOffset="97164">26459 16227 23340,'6'-43'229,"-1"0"1,0 4-1,1 7-61,3 20 1252,-1 1-1264,-1 2 440,-3 4-501,0 2-34,-3 1-16,0 2 226,-1 5-227,0 2 750,0 8-760,0 1-28,0 3 16,0 1 0,0 1 1,0-1-12,2-1-11,0-1-6,1-2 29,1-3 10,1 0 23,2-4 12,2-1 21,3-3 23,1-1 6,5-3 11,2-1-23,5-3 41,19-9-147,-6-1 0,18-8-621,-10 2 621,3-3-911,6-3 911,-27 12 0,2-2 0,15-6 0,2-2-598,-12 5 1,2 1 597,11-6 0,-1 0 0,-14 7 0,-1 1 0,-2 1 0,-1 0 0,25-11 0,3 0 0,-19 8 0,1 2 49,-23 8-49,-4 4 600,-6 1-997,-2 1 1098,-3 4-1664,-2 3-729,-3 6-3931,-2 4-4208,-3 1 9057,-1-1 1,5-7-1,1-3 1</inkml:trace>
  <inkml:trace contextRef="#ctx0" brushRef="#br0" timeOffset="98296">6716 17807 22800,'7'4'801,"4"-2"-515,29 1-68,3-4-3652,11-3 3546,9-3-65,-27 3 1,0-2-15,2 1 1,1-1-23,1-1 1,0 0 2,-1 0 0,1 0-12,-2 0 1,0 0 5,-3-1 1,0 1-1,-3 0 1,-1 1 1039,24-8-1031,-10 4 22,0-2 562,-17 5-590,-1 0-6,-18 4 7,-5 2-7,-2 0-1344,-1 1 1,-1 0-1</inkml:trace>
  <inkml:trace contextRef="#ctx0" brushRef="#br0" timeOffset="103505">9468 17482 20537,'-2'-44'466,"-1"0"1,1 4 0,0 9-153,1 18-124,1 5 1221,0 2-1382,0 4 404,0 1-455,0 5 291,0 11-247,1 2-16,0 11-2593,2-1 2580,-1 3 7,-1 4-487,-1 3 481,-1 2 0,-3 1-22,-1 1-2110,-3-2 2115,0-1 2111,0-3-2093,-5 8 5,2-8 33,-1-4 517,4-13-432,5-12 11,1-4-11,0-1 3397,0-21-3487,1-10 89,1-26-44,3 8-810,2-4 805,0 12 4,1-1 7,0-2-6,-1-1-187,-1 13 0,-1-1 175,3-16-1241,1-11 1219,0 22-383,0 6 366,7-4-16,-1 12 625,6-3-659,9 7-2431,-3 7 2453,12-2 167,-4 10 0,1 2-194,9 0-861,-7 3 1,-1 2 865,-1 6-11,-1 6-35,-4 3 29,-4 4 0,-3 2 1923,-5 2-1918,-4 3-21,-5 0-6,-4 2-1702,-6-1 1719,-4-1 826,-6-2-799,-4-3 33,-3-2-16,-1-4 23,-1-1 0,1-3 203,-9-1-80,2-6-56,1-2 2673,5-6-2673,10-3 2113,1-3-2118,2-2-29,1-1 40,2-7-74,2 4 1,1-6-22,6 7-1,8-4-596,1 5 619,7-2-231,-2 7 202,3 2 1,2 2 0,1 1 0,4 2-23,15 6 6,-9 1-17,11 5-39,-4 6 17,-12-2-6,5 5 589,-18-5-577,-6 1-1,-5 1 250,-4 1-216,-8 2 6,-5 0 0,-8 1-883,-5-1 860,-4-1 0,-2-2-16,-3-1-118,-15 2-363,11-7-35,-22 0 34,28-9-269,-4-3-739,18-4-2376,6-1 3927,4-4 0,5 3 0,2 0 0</inkml:trace>
  <inkml:trace contextRef="#ctx0" brushRef="#br0" timeOffset="104196">10603 17446 18154,'-47'-19'50,"0"0"1,4 2-1,5 6 2079,10 17-2096,-2 5-10,-1 3 5,1 3-12,-1 3 1442,3 3-1474,3 1 283,3 2-284,5 1 6,4 0 2903,4 1-2925,5-4-12,2 0 463,4-3-474,4-1 28,5-4-5,6-2-3064,19-1 3097,-5-7 6,16 0 193,-11-9-188,2-3 17,0-5 17,-2-4-11,0-3 16,-4-2 17,-2-1 40,-5-1 61,-3 0 0,-5 0 5,-5-1-5,-1 1-11,-4 1-6,-1 3-5,-3 2-12,0 3-50,-2 3 51,-1 2 3135,0 4-3202,0 2 703,-1 1-766,-1 1 7,1 1-24,-2 1 12,-1 4-22,-1 2 5,-2 4 34,0 4-34,-1 3 12,1 2-23,2 3-6,1-1 28,1 1-16,2-2 0,1-1-23,3-2-22,9 4 33,1-7 12,9 2-6,-3-9 0,1-4 33,2-3 18,10-8-12,-8-1-17,6-10 45,-9 2-11,-2-4 0,0 1 23,-3-2-40,0-1 73,-3-1-11,-2 0 11,-1-2-28,-3 0 95,1-11-116,-3 11-35,0-13-442,-4 20 442,0-2 0,-1 11 0,0 1 0,0 4 0,-1 1 0,0 2 0,0 8 442,2 1-442,3 7 0,3 1 0,3 2 0,3 3 0,2 0 0,1 2 0,13 14-522,-5-9 522,8 9 0,-8-12 0,0-1 0,0 0 0,-3-2 0,-3 0 0,-5 0 0,-5-2 0,-4 1-23,-2-1-571,-12 12 12,1-9-320,-10 9-515,2-12-1176,0-2 1788,-3-1 0,10-9 0,0-1 1</inkml:trace>
  <inkml:trace contextRef="#ctx0" brushRef="#br0" timeOffset="104445">11514 17500 14264,'0'-5'6391,"0"1"67,0 4-6380,-5-58-5693,3 45 5631,-3-43 1416,4 62-1393,1 3 28,0 11 798,1-1-882,3 22-161,0-12 161,4 12 3245,-1-11-3688,4 16-55,-3-12-699,2 11-534,-5-16 940,1 12 0,-4-22 0,1 6 0</inkml:trace>
  <inkml:trace contextRef="#ctx0" brushRef="#br0" timeOffset="104662">11594 17213 13150,'-5'-8'5377,"1"1"-4094,4 7-3064,0 0 1781,-7-5 0,6 4 0,-6-4 0</inkml:trace>
  <inkml:trace contextRef="#ctx0" brushRef="#br0" timeOffset="105128">12363 17283 22584,'-52'-25'86,"1"1"0,3 2 0,5 10-42,8 23-4,-2 8-2575,-1 7 2563,-1 4-12,2 3 905,2 2-905,14-8 1,1 0-6,-6 16-27,0 13 10,17-17 6,5-2 1033,7-2-1011,14-7 0,4-2-33,14 4 0,-3-7 0,3-4-28,21-9-757,-11-7 0,1-1 636,-11-2 1,0-2-511,22-3 1,-1-2-686,2-7-1553,-25 4 1,-1-1 2745,6-7 1,-19 7-1,-3 2 1</inkml:trace>
  <inkml:trace contextRef="#ctx0" brushRef="#br0" timeOffset="106528">14206 17145 25629,'1'-28'285,"-13"30"-5895,-6 33 5661,-13 20-29,10-17 1,-2 0-50,5-7 0,0 0 30,-7 13 0,0-1-15,8-12 1,0-1 0,1 1 0,0 0 5,2-1 1,1 0-23,-8 27 795,9-5-840,7-5-42,19-14 0,6-1 37,8 5 30,1-10 1,3-5-33,15-7-413,5-6 476,3-4 42,-17-5 1,1-2 16,-3-3 0,-1-2-23,-1 1 1,-1-2 53,13-14 0,-24 1 11,-7 0 2327,-3-12-2355,-7 7-6,-2-10-39,-7 11 23,-2-3 28,-3 0-1,-2-1-10,0 1-7,0-1 7,3 1 10,2-2-1216,4 2 1239,3 1-23,4 1-60,17-7 55,-7 15 511,13-4-528,-13 18 179,1 2-184,0 0-29,1 6-22,-1 2 3170,1 5-3159,0 3 313,-1 3-296,-1 2-34,-1 3-55,10 29 22,-9-17-98,-1 0 0,0 0-92,0-1-74,6 9-946,4-3-2307,4-2-2241,1-1-3109,-1-10 8464,-10-14 0,-9-6 0,-3-3 0</inkml:trace>
  <inkml:trace contextRef="#ctx0" brushRef="#br0" timeOffset="106932">15251 17511 26805,'-21'-39'61,"7"11"-55,25 40-6,4 2-11,1 4-17,22 23 0,-14-13-232,-1 1 1,-1-1 203,-4 1-40,8 21 63,-16-22 38,-1 7 12,-9-14 11,-5-3 0,-3-3 17,-6-3 123,-11-4-39,4-3 39,-7-5 597,3-14-462,3-9-174,3-3-23,9-3-16,7 7-23,2-1-34,4 0-16,2 2-34,20-12-27,-5 14-40,16-7-40,-10 17-49,4 3-363,3 2 228,4 2-174,2 0-218,4 2-1714,18 2 476,-13 1-2336,14 2-627,-19 1 4877,5 0 1,-23-2 0,-1 0-1</inkml:trace>
  <inkml:trace contextRef="#ctx0" brushRef="#br0" timeOffset="107292">16060 17584 16913,'9'-2'5943,"-2"0"-4946,-7 2 2313,0 0-3091,-62-60-3388,36 45 3188,-12-18 1,0 6 14,13 28-1860,-11 9 1815,9 1-696,-9 9 701,13-1-11,3 2-61,-1 11 1484,9 4-1445,2-1 2574,13-1-2597,5-12 23,7-3-6,4-1-5,3-5 10,3-2 1368,2-5-1328,13-3 56,11-19-5,-9 2 49,-1-16 7,-25 9 16,-3-3-5,-3 1 5,-2-1 34,-3 0 5,-1 0 12,-3 1-34,-1 2 432,0 2-426,0 2-139,-1 5-7,-2 2 0,0 2 0,0 4 0,1 1 0,0 2 0,1 1 0,-1 0 0,0 3 0,-6 11 0,2 3 0,-4 10 0,3-1 0,2 1-119,1 2-310,2-1 183,1 1-45,2 1-135,4-2-195,2 0-1889,13 8-313,-2-11 2823,13 8 0,-18-22 0,1-1 0</inkml:trace>
  <inkml:trace contextRef="#ctx0" brushRef="#br0" timeOffset="107733">16450 17697 19873,'9'-38'303,"0"1"0,6-24 2228,-15 61-2531,0 0 1409,-2 5-1409,0 1 860,-3 8-860,-5 12 0,-9 26 0,3-8 0,-4 13 0,10-26 0,0 1 0,1-3 3392,0-1-3392,3-5 0,0-2 0,2-5 0,2-4 0,1-4 0,0-4 0,1-2 0,0-1 0,2-7 0,0-1 0,3-7 0,0-1 0,2-2 0,0-5 0,1-3 0,-2-4-1537,2-5 1537,0-5 0,0-3 0,1-4 0,2-2-382,0-1 382,4 1 0,-4 15 0,2 1 0,8-15 0,-7 18 0,0 1 0,8-6 0,0 2 0,1 5 0,-1 2 0,-1 5 0,1 4 0,-2 5 0,-1 5 0,0 3 0,-1 3 0,0 5 0,1 5 0,-1 7 0,0 5 0,-1 6 0,-3 4 0,-3 2-1430,-5 3 1430,-4 0 0,-7 0 0,-4 0 0,-9-1 1217,-4-1-1217,-4-3 0,-4-3-881,-1-3 881,-1-3-725,-16 1 629,12-11-84,-10-1-464,7-17-28,10-4 857,0-7-2773,15-2 2588,6-4 0,5 9 0,1 0 0</inkml:trace>
  <inkml:trace contextRef="#ctx0" brushRef="#br0" timeOffset="108150">17131 17164 27606,'-8'44'84,"1"-1"0,-1-3 0,1-5-73,0-6 6,-2 3-12,1 3-5,-2 4-5,-1 2 16,-1 2-11,-1 1 73,-4 17-62,4-18-1091,-3 9 1080,7-24 23,2-6-34,1-5 22,1-5 272,1-5-244,2-2 45,2-4 297,0 0-268,2-8-113,2 0 0,3-8 0,2-1 0,3-3 0,3-2-266,3-4 266,2-2 0,17-16-3023,-7 9 3023,11-9 0,-12 14-317,1 3 317,-2 2 0,0 4 0,-2 5 0,8 2 0,-10 8 0,6 1 0,-12 8 0,0 5 0,-2 5 0,1 4 0,-4 4 0,-2 3 0,-4 1 0,-2 2 0,-3 1 0,-2 1 705,-2-1-705,-1-1 0,-2-3-2801,0 14-475,2-16 3276,5 10 0,-1-25 0,2-1 0</inkml:trace>
  <inkml:trace contextRef="#ctx0" brushRef="#br0" timeOffset="108867">17883 17613 21075,'2'-4'3780,"-1"0"-929,-1 4-2811,22-59-536,-17 44 496,17-44-17,-22 61 169,-1 1-147,-1 3 89,-1 4-106,0 3 1,-1 2-11,0 1-1,2 9 23,0-4 12,5 8 261,3-6-228,15 12-29,-3-9-4,11 7-3427,-6-11 3398,2-2-5,-1-1 11,0-1-73,3 5 22,-10-6-22,2 3-73,-13-3 51,-3-5-45,-5 4-2325,-3-5 2241,-3-1 2218,-2-1-2543,-6 0 280,3-3-12,-4-2-2284,6-4 1741,-6-7 2594,4-2-2364,-3-8-44,4-1 4,0-4-2251,2-3 2381,0-3 162,2-3 157,1 0 269,2-12 202,3 12 2419,0-8-2090,5 18 135,1 2-2233,3 2 2266,0 3 2071,0 2-2222,-1 2 388,2 0-651,-3 4 68,-1 0-309,-3 5 3322,-1 1-3316,0 4 226,-1 5-243,-1 4-22,-9 18-34,-10 12-111,-2 3-2495,-5 5 1879,6-13-1385,-1 2 1408,-1 5 1,10-20-1,2-2 1</inkml:trace>
  <inkml:trace contextRef="#ctx0" brushRef="#br0" timeOffset="109934">19105 18057 15180,'-7'-42'140,"0"1"0,1 3 0,1 9 2419,5 22-2548,0 2 1392,0 2-1447,0 2 808,1-1-719,2 2 3492,1 0-2943,1-1-247,-2 0-11,-2-3-94,-1-1-46,0-3 145,1-5-206,-1 4-29,1-3 12,-1 7-1,0 0-27,0 2-12,0 1 101,0 1-296,2 1 139,-3 4-11,0 6-5,-3 3-23,0 3 40,1-5-46,-1 6 23,3-8 28,-2 4 39,3-11 874,0-1-767,0-6-135,0 1 23,0-5 55,0-3-66,-2 2 5,0-5-3387,0 4 3398,-1-2-899,1-2 855,0 0-373,1-1 467,0-6-61,0 7 24,1-5-80,0 12 0,0 1 2770,0 5-2770,0 2 1219,-2 7-1219,0 2 658,-3 10-658,-2 3 0,-2 7 0,-3 2 0,-1 2-774,-7 14 774,6-13 0,-1 9 0,9-18 0,6 2 0,5-9 0,5 2 0,20-10 0,-1-5 0,19-2 0,5-14 0,3-3-1568,-17 5 0,1-2 1568,3-1 0,5-2 0,-5 0 0,1 0 0,-3-1-169,3 0 1,0-1 168,2-1 0,0 1 0,0-1 0,1 0 0,0 0 0,0 0 0,1 0 0,-1 0-993,0 1 1,0-1 992,-1 2 0,0 0 0,-1 0 0,0 1-280,-3 1 1,0 1 279,-2 1 0,0 1-659,8 0 1,-2 1-617,-13 4 1,-2 1 1274,9 0 0,-5 1 0,-11 3 0,-5 0 0</inkml:trace>
  <inkml:trace contextRef="#ctx0" brushRef="#br0" timeOffset="114749">18264 2817 20671,'1'-34'384,"0"1"0,0-16-200,-2 53 1,-1 5 130,1 6-198,-2-1 1,1 6-17,1-3 78,1 10-118,-1-4 40,1 18-50,-1-15-18,0 9 1,-1-9 5,-1 14-17,0-8-5,-1 11 11,0-11-5,-1 0 10,-1 16-750,0-10 717,-2 12 33,0 4-3172,1-11 3150,-2 13 12,0 4-2119,2-12 2104,2-17 1,1 1-1413,-2 16 1410,0 0-284,0-11 0,1 0 289,-4 21 488,3-20 0,0 2-485,-1 0 0,0 1 8,-1 4 1,0 2-6,-1 10 0,0 3 587,1 1 0,0-2-596,3-12 1,1-1 278,0-1 0,1-1-270,0 17-1,2 2 506,-1-1-511,2-31 0,0 1-359,-1 0 1,1 0 364,0 1 0,0 0 2,-1 1 1,0-1-1,1 2 1,-1-1-640,0 1 0,1 0 639,-2 1 1,1 0 2,0 0 1,0 0 341,0 1 1,-1 1-332,0 15 1,0 2 6,1-13 1,0 0-30,-1 13 0,0-1-3,1-15 1,0-1-1,0 0 1,0 0-9,1 0 0,0 1 0,0-1 0,0 0-411,0 1 1,0-1 418,0 1 1,0 0-1,0 0 1,0 0 196,0 0 0,0 1-200,0-2 1,0 3-170,0 15 1,0 0 171,0-12 1,0-1 2,0 14 1,0-1-4,0-15 0,0-3 0,0 2 1,-1 0 188,1 0 0,-1-1-189,0 1 1,0 0 287,-1 0 1,0-1-297,0 1 0,0 1 6,0-1 0,-1 0-1,0 0 1,1 0 5,-1 0 0,-1 1 369,0 17 0,-1 1-364,1-14 1,-1 0-9,0 12 1,0 2 19,0-1 0,1-1-23,0-13 1,1 1-69,-1 12 1,0 0 56,1-17 0,0-2 9,1 0 0,0 1 2,-1 15 1,1 1-1,0-13 1,0-1 0,0 13 0,0-2-6,1-15 0,-1-1 0,1-2 0,0 2-97,0 14 0,-1 0 100,1-12 0,0 0 0,-1 11 0,1 0 5,0-16 0,0-1-318,0 1 0,-1-1 322,0 30-7,-1 0 54,0-2-48,-1-1 412,2-19 1,0 2-408,0 1 1,0 1-3,0-2 0,1 0-219,-1-3 0,1-3 205,1 14 11,-1-2-3,1-16 1,0 0-14,0 16-1,0 11 0,0-20 1942,0-1-1925,0-1-17,0 0-5,0-1 17,0 0 10,-1-1-4,0-1 16,-1-2-40,-1-2-27,1-1 708,0 18-882,0-18 259,3 11-780,2-24 1165,1-3-10262,6-3 9017,-2-5 1,-1-1 0,-4-4 0</inkml:trace>
  <inkml:trace contextRef="#ctx0" brushRef="#br0" timeOffset="115759">19698 3299 4935,'-2'-59'1374,"0"1"0,0 4 1,1 5-340,0-7-59,1 5 1001,1 2-1187,0 6-96,2 4-66,0 6-85,0 5-50,-1 6 788,1 5-906,-1 4 1896,-1 5-2047,0 4 2898,0 2-2898,-1 2 645,0 9-757,0 1-85,-1 12 80,-2 5-3222,-2 8 3165,-2 7-11,-3 4-138,-1 6 122,-2 1-1,0 4-11,4-17 1,0 0-370,-3 19 374,5-13 1,0-1-17,3 0 11,1 9-39,3-24 431,2-1-403,0-11 3161,1-1-3116,-1-12 204,0-3-165,-2-2 593,1-4-609,0-4-35,1-8 1,0-4 27,0-25-33,0 6-11,-1-21-610,0 11 605,-1-6-12,0-5-12,1-2-8,1 15 1,0-2-374,0 12 0,1-1 382,1-10 0,1 0-472,0 14 1,0 3 477,8-29-1,3 5 9,-1 21 0,0 0-9,11-14 3,-8 18 1,0 3 7,10-5-593,14-5 588,-10 13 11,10-2 438,-13 14-449,-2 4 6,-1 4-23,8 6 17,-11 5 657,13 16-668,-13 12-1,-3 3 7,-5 23-12,-12-4-1428,-6 1 1439,-7-4 6,-6-17 556,-4-3-545,-4-1-11,-21 6-3,9-18 1,-2-3-1153,8-2 1,-1-2 1145,-7-1 1,1-3-20,-13-7-492,-2-10 324,13-2 1523,9-8-1775,26 0-189,4-3-3815,33-28 1035,-4 16 2062,-1 5 0,3 1 1355,22-5 0,-24 14 0,1 2 0</inkml:trace>
  <inkml:trace contextRef="#ctx0" brushRef="#br0" timeOffset="116402">20463 2433 22946,'15'34'87,"0"0"1,5 4 0,0-5-60,2-6-6,12 11-5,-10-10 17,0 2-23,-3-1 6,-3 1 11,-4-2 33,-5-2-3369,-4-1 3415,-3-3-274,-6-2 318,-3-3 134,-14 2-139,1-8-23,-7 1 34,5-10-6,0-1 0,1-3 12,1-3 3244,2-4-3098,-1-11 257,7 3-415,1-19-112,11 13 6,6-11-22,18-1-29,0 8 0,16-9 6,-4 13-422,4 1 422,3 1-33,2 2 27,-1 1 3,-13 7 0,0 0-261,15-5 264,-9 4 0,0 0 5,1 0 12,10-3-11,-21 6 399,-5 1-399,-5 2 27,-5 1-5,-4 3 62,-4 0 203,-3 2-249,-4 3-4,-4 1-1,-4 4-11,-5 2 22,-4 3-5,-2 2-6,-1 3 23,-1 0-40,2 2-5,2-1-6,2 2 6,5 0-17,1 11-11,6 3 16,9 8 7,5-10-35,9-4 34,-1-13-11,4-1 6,1-3 0,3-2 16,13-2 28,4-6-44,0-4 0,-6-6 78,1-20-45,-15 7 11,6-15-5,-18 12 73,-4-10-3466,-2 7 3354,-5-8-2241,-1 11 2263,-4-1-570,-1 1 604,-1 2-40,-1 0 17,-1 4-11,0 1-129,-12-2 79,7 10 1885,-7-2-1941,11 10-40,2 5 2823,2 1-2912,2 6-448,2 12 112,4-4-1209,19 30-4543,19-6 2979,3 0 3316,-6-22 0,-1-4 0,-13-7 0,12 2 0</inkml:trace>
  <inkml:trace contextRef="#ctx0" brushRef="#br0" timeOffset="117251">21724 2639 12956,'22'-45'597,"1"1"1,-2 3-1,-10 9 2355,-18 21-2605,-4 2 633,-27 4-728,10 4-107,-4 5 1,-1 2-34,-4 6-22,-13 9 22,6 9 575,13-6-653,-5 11 945,12 14-968,13-7 1025,1 8-1025,16-18-11,4-14 11,4-2 0,2-4 6,3-5 763,1-3-752,14-10-11,-8-2-6,11-10-2646,-10-1 2646,-2-5 1306,7-15-1311,-10 7-725,4-12 731,-12 9 4,0-2-145,-4-3 145,1-1-2,-5 11 0,1-3 6,-1 0 0,0-1-9,0 1 0,0 1 2856,4-27-2771,-2 12-18,-4 15 40,2-6 100,-5 15-106,0 8-34,-1 2 284,0 9-339,-1 7 1094,-2 5-1094,-2 7-12,-5 7 6,-2 7-160,-2 6 149,-2 5-4,2 5 1,0 2-9,5-16 1,1-1-1628,-4 20 1,1 0 1615,5 4 11,3-2-143,3-2 127,4-4-800,5-4 810,5-4-4,4-7 4,4-6 64,2-6-68,2-6 10,2-5-11,13-6-5,-8-7-1,9-6 2386,-12-6-2385,-1-4 183,-1-4-161,-2-3 0,-1-2 0,-2-1-1917,-3-3 1922,-1 0 12,6-18-105,-7 12 105,5-11 0,-7 18-11,-1 2 10,-1 3-4,-1 2-1,-2 4 11,1 3-5,-3 3 0,0 2 330,-1 3-324,-1 2-23,0 3 11,-1 1 3228,-1 3-3239,0 0 455,0 3-438,-3 2-11,0 4 16,-1 3-5,-3 5 16,-9 15 7,-9 7-24,-2 3-1474,-2-1 1463,7-12-287,1 0 288,3-1-28,4-1 22,4-1 0,2-2 0,5-2 16,2-2 7,9 2-23,0-6 33,15 3-27,-10-11 5,6 1 1411,-7-6-1422,1 0 324,-1-4-318,8-4-3387,-6-1 3392,5-4 1,-7 1-12,-2-1 11,0-1 11,4-10 17,-6 4-16,1-7-6,-5 6 27,1-12 7,-1-2-29,0 2-22,-1 2 23,-3 13-7,0 0 7,0 2 3391,0 0-3403,-1 3 1,2 0 10,1-1-5,-1 3 11,2-2-28,-2 4 17,0 0-23,3-1-11,-5 5-50,2-2-62,-5 5-95,0 1-140,0 0-229,2 0-371,2 0-739,2 0-2794,3 1-4835,0 0 9332,0 2 0,-4-2 0,-3 1 0</inkml:trace>
  <inkml:trace contextRef="#ctx0" brushRef="#br0" timeOffset="117826">23297 2341 25791,'-7'-39'170,"1"1"0,0 2 0,-4 10-69,-11 23-29,-3 2 1,-13 7-50,8 1-12,-10 8-6,13 2 29,0 4-28,2 4-18,1 1 12,2 3-942,2 3 931,3 1-22,-1 17 33,6-10-103,5-1 1,3 0 85,6-1 6,5 17 11,8-32 0,3-2-17,4-3 17,2-2-5,1-5 5,1-3 11,0-4-62,0-3 51,0-5 6,1-4 0,2-4 5,2-4-1398,2-2 1387,2-2 17,0-3 270,-1-2-276,-1-2 0,-3-4-8,-10 7 0,0-3-1,1-3 1,-1-1-1216,1-1 1,-2 0 1217,-1-1 1,-1 1 5,6-16 33,-1-1-11,-2-1-16,-9 17 0,0-2 531,3-15-526,-7 18 1,-1 0 66,1-22-16,-4 15 22,-1-6 12,-2 21 5,-1 4 22,1 6 3004,-1 3-2970,0 5-95,-1 3-56,-4 14 17,-1 4-18,-5 13 7,-1 3-6,-2 6 715,-2 4-726,0 5-2723,-2 3 2711,1 4-22,0 4-505,3 2 477,3 2-26,7-19 1,1 1 16,1-11 1,1-1-20,2 9 0,2-3-140,5 11-72,6-4-85,3-4-78,2-1-113,2-4-151,1-3-307,-2-5-2770,-1-4 669,-3-7-6700,-4-5 9698,-3-4 0,-5-5 1,-1-1-1</inkml:trace>
  <inkml:trace contextRef="#ctx0" brushRef="#br0" timeOffset="117991">23486 2475 18717,'-3'-5'2952,"0"1"276,3 4-3184,63-61-21,-13 41-1839,-6-14 0,2 3 1544,-7 24 0,-2 5-524,8-1-130,13-1 926,-14 2 0,-22 1 0,-1 0 0</inkml:trace>
  <inkml:trace contextRef="#ctx0" brushRef="#br0" timeOffset="118968">24915 2432 17508,'0'-40'498,"-1"1"1,1-23 2119,0 60-2500,0 4 1120,0 3-1182,0 6 676,-1 4-693,-1 7 6,-1 2 6,-1 4-18,-1 3 17,-3 0 1,0 2-29,-3 9 790,2-9 1,-1-1-802,0-1 11,-1-1 18,1-4-18,1-3 6,1-4 6,2-4-1,0-3 90,-1-3-61,3-4-23,0-4 0,2-6 1,1-3-24,0-7 7,1-2 820,0-4-820,3-15 5,-2 6-17,5-28-11,-3 20-802,2-14 819,-1-5 0,0 12-34,1-14-3104,1 18 3121,0 3 0,2 2-5,1 3-1,3 4-1055,13 4 1,5 2 1055,6-1 5,0 4 0,0 3 310,5 12-316,0 2 2247,-3 4-2236,-4 4 7,-3 3-18,-4 4 0,-5 4 6,-3 2-22,-5 3 33,0 17-11,-6 6-11,-2 2 5,-7-3-1143,-3-14 1155,-5-3-6,-3-2 0,-3-4 5,-2-3 6,-1-1 1,-2-4-7,1-1-10,-9-3 27,-1-3-22,1-4 6,5-4 2769,9-3-2764,2-2 1917,0-5-1916,4-2-7,1-2 6,9 3-5,4 3-6,5 3 17,12-1-6,-2 5-33,23-2 33,-15 5-11,10 3 5,-10 2 1,0 4-17,1 3 11,-1 2 0,0 1 22,-1 3-3419,0 1 3385,-2 2 1,-2 0-17,2 10 28,-9-8 0,-1 7-17,-11-11 23,-4-2 3397,-8-1-3397,-15 3-1,-17-3 1,-5-1 0,-8-6-23,12-6-290,-3-1 307,-16-6-34,15 0-22,-9-5-258,13-5-3330,15 2 3004,0-5-564,18 4-1148,8-2 1835,11-2 0,-6 7 1,4 1-1</inkml:trace>
  <inkml:trace contextRef="#ctx0" brushRef="#br0" timeOffset="119682">26415 2328 17988,'0'0'0</inkml:trace>
  <inkml:trace contextRef="#ctx0" brushRef="#br0" timeOffset="127484">25943 2432 16812,'26'-55'2076,"-1"0"0,0 3 1,-8 10-744,-13 26-1092,-3 3-96,-6 6-55,-4 6 55,-12 2-83,1 2-1163,-11 4 1152,3 3-40,-3 3 34,-2 2-17,0 2 5,-1 3-22,3 2-5,-8 10-12,13-8-422,-2 7 428,17-12-6,6-1 12,3-2 1089,12 6-1084,0-7-11,11 2 6,-1-9 10,2-1-10,3-4 16,16-3 24,2-7-29,2-1-839,-7-6 873,-16 2-6,-3-2 27,-3-1 12,-3-1 28,1-10-50,-5 6-17,1-7 5,-6 7 12,0 1-12,-1 1 90,0-4-61,-1 6 1367,1-1-1368,-2 8 124,0 0-124,-1 5-11,1 0-39,-1 4-45,-3 7-3369,0 2 3386,-3 9 6,-1 2-6,-2 5-12,-1 13 7,3-8-362,0 10 367,5-15 3213,5 0-3207,9 6-6,2-9 0,10 4 0,-2-12 0,4-2 5,2-3-37,2-4 37,0-2-10,-1-4 16,-1-4-527,-2-5 527,-2-3-87,-3-4 121,3-11-17,-3-7-17,-1-14 250,-8 7-244,-6-1 11,-5 13 22,0 0-16,-3 3 5,-1 1 11,-4 3-22,-2 1 23,-1 3 530,-1 2-525,-1 2 179,0 2-196,3 5 318,1 2-357,5 4-6,2 1-28,0 0 23,1 6 0,0 0-17,4 15 17,0-3 11,5 9 0,13 22-39,2-1 33,-10-19 0,2 1-36,0 0 0,0-2-19,2 6-751,4 9 694,-12-15-10,-4 0-24,-3-2-303,-8-1 209,-4-1-57,-9-2-89,-6-1-540,-3-2 249,-3-2-309,-1-2-621,1-2 1613,-12-2 0,23-5 0,-6-1 0</inkml:trace>
  <inkml:trace contextRef="#ctx0" brushRef="#br0" timeOffset="128318">26621 2275 13548,'0'-6'3573,"0"1"768,0 5-4212,14 16 50,6-8-117,7 10 55,10-13-44,-14-3 559,6-3-570,-11-2-2777,-2-3 2782,-2-1 0,-1-1 741,2-6-719,-4 1 6,1-3 96,-4-3-79,-4 5 5,0-5 12,-3 7 6,-1 2-18,-3 0-4,0 1 77,-9-2-95,3 4 17,-12-1-72,6 5 3380,-5 1-3364,-5 5-45,6 0 0,-6 5-5,8 1-6,2 2 0,0 0-28,2 2 22,3 1-11,0 3-16,3 1-1,2 1-156,3 13 55,3-8-45,4 9-60,5-11-74,3 0-89,3 0-112,4-1-141,3-1-991,16 4 690,-5-8 10,-4-5 0,0-2 141,8-2 201,10 0 235,-16-6 208,-1-2 162,-3-3 112,-2-2 56,-2-2 62,-3-2 44,-2-2 45,-4 0 34,-2-3 50,-2 0 40,-1-2 0,-1 1 33,0-3-17,-1 1 6,-1 0 5,-4 0 0,0 0-32,-3 2-46,-2 2-67,-2 2-62,-5 4-39,-3 2-28,-4 3 6,-2 2-46,-4 3-21,-2 2-18,-1 4-44,0 2-11,2 3-12,3 1 1,-6 10-40,8-5 0,-3 8-11,9-8 11,3 0-11,2 0-17,3-1-5,2-1 5,1-1 0,5-1 6,2-3 22,16 2-5,0-8 0,10 1 5,-3-10-17,2-3-11,1-6 23,12-14-6,-10 3 45,5-11 0,-15 5 5,-6-3-867,-5-3 873,-4-2 6,-4-2 5,-3-1 40,-1-2-12,-4 1-3077,0 1 3128,-2 2-1570,0 3 1626,0 3-657,0 5 702,1 3 357,0 5-380,1 3-34,1 6-61,0 2 2121,1 6-2217,0 0 2237,-1 5-2225,1 12-23,-1 4 1,1 11-18,-1 0 6,1 5-16,-2 3 5,1 5-1352,-3 3 1324,0 3-110,1-11 1,0 1-2680,-3 21 2531,2-20 1,1 0-628,0 15-2268,2-2-885,1-1 3791,1 3 1,0-27 0,1-2 0</inkml:trace>
  <inkml:trace contextRef="#ctx0" brushRef="#br0" timeOffset="129807">20567 3243 11698,'0'-7'863,"2"2"-325,12 5 72,2 0 639,18 3-195,15 0-578,6 2-2389,-23-2 0,0-1 2299,22 0-39,8-1-173,-28 0 1,2-1-49,2 0 0,2-1-712,4 0 0,0 0 673,4-1 0,3-1-16,2 1 0,5-2 0,-2 1-45,-11 0 0,-2 1 1,7-1-11,-3 0 1,7 0 0,4 0 0,1 0 0,-3 0-1,-6 1-518,12-1 1,-5 0 0,4 1 511,-6-1 0,5 1 0,1 0 0,-2-1 0,-6 2 155,4-1 1,-5 0-1,0 1-150,3 0 0,0 1 0,0-1-280,0 0 0,1 0 0,-1 0 282,1 0 0,1 1 0,-1-1 3,0 1 1,1-1-1,-1 0-120,0 1 1,0-1 0,3 0 127,1 1 0,3-1 0,2 0 0,-4 0-14,-12 0 0,-2 0 0,0 0 0,2 0 1,13 0 0,2-1 1,1 0-1,-5 1-29,1-1 1,-4 0-1,1 0 32,0 0 1,-1-1 0,1 1-6,0-1 0,-1 1 1,0-1-7,-1 0 1,0 0-1,0 0-2,0 0 1,-1 0 0,0 0-6,-3 0 0,1 0 0,2 0 0,-1 0 0,1-1 0,2 1 0,0 0-5,-1 0 1,0 0 0,1 0 0,-1 0 4,0 0 0,-1 0 0,0 0 0,-1 0 2,12 0 0,-2 0 0,-4 0 0,2 1 1,-4 0-107,-1 0 1,-1 1 97,-4-1 1,0 1 303,-3 0 0,-1 1-304,-4-1 1,0 1 296,-3-1 1,-1 1-304,-3 0 1,-1 0-6,-1 0 1,-1 0-29,28 0-28,-5 0-17,-5 0-38,-5 0 1333,-6 0-1475,-4 0-515,7 0 393,-15 1 68,6-1 100,-16 1 2362,0-1-2502,6 1 1113,-5 0-1285,7-1-395,-6 0 1383,16 1 0,-20-1 0,8 1 1</inkml:trace>
  <inkml:trace contextRef="#ctx0" brushRef="#br0" timeOffset="131214">20285 3269 15344,'-35'-10'342,"-1"0"0,-21-6 806,56 15-2402,1 1 1864,3 2-347,2 0 17,4 3 185,15-1-308,0-1 168,15 0-281,-2-5 185,8-2-641,-7-1 1,4-2-51,14-1 0,-1-1 1,-18 3-1,-1 0 0,1 0 1,0 0-1</inkml:trace>
  <inkml:trace contextRef="#ctx0" brushRef="#br0" timeOffset="133387">18991 4174 16656,'44'2'138,"0"1"0,-3 0 0,1-1-7,12-3 1,-2-1-430,-18 0 1,2-1 360,7-1 1,5 0 0,-6-1 76,17-6-76,-22 4 1,-1-1 97,6-3 655,-7-1-514,-5 0 576,-3-3-386,-11 4-90,-2-4 220,-10 4-416,-3-2 215,-4-2-338,-3-3 711,-6 0-577,-18-9 241,-7 2-123,-3 0 34,3 7 403,9 6-465,11 5-56,1 0-112,13 5-23,1 1-290,2 0 128,5 3 28,1 2 23,8 4-1,28 18-10,-12-6-756,20 14 756,-22-11-29,7 10-39,-10-7-84,2 8-156,-14-9-214,-6 1-430,-3 0-869,-5 3-2700,-6 1-5305,-3-3 9641,-2-4 0,5-11 0,3-5 1</inkml:trace>
  <inkml:trace contextRef="#ctx0" brushRef="#br0" timeOffset="137437">14736 4001 7618,'46'-36'42,"0"0"1,-4 1 0,-5 12 2599,-10 25-2760,27 9 23,-16-2 113,22 9-58,-24-6-6,2 1-953,2 3 886,-1 0-16,1 2-1,-2 0 101,1 2-352,-1 1 354,-2 2-4,0 1 634,-2 1-592,-2 1 1,0 1-52,10 7 862,-10-6 0,0-1-853,5 1 28,1-1 29,2-2 48,4-2 42,3-1 20,-10-8 0,4 0 80,5-2 1,0 0 998,2 1 1,-1-2-993,2-2 1,-1-2 126,-13-2 0,0 0-689,2-1 1,0-1 670,1 2 0,0-1-16,0 0 1,1 0 107,17 1 0,0 1-98,-13-2 0,0 0-122,12 1 0,1 1 0,-1 0 1,-3-1-167,-11-1 0,0 0-14,12 1 0,-1 0-398,-15-2 0,-2 0 397,1 0 0,0 0-57,0 0 0,2-1 16,16 0 1,2 0-663,-12 0 1,0-1 649,14 0 0,0-1 0,-14 1 0,-1-2 9,1 0 1,1 0-2,1 0 0,2-1 13,-2 0 1,3-1 0,-1 0 52,7 0 1,1 1-21,-8-1 0,2 0 1,-2 1 7,2-1 1,-2 1 7,-1-1 1,2 1-8,-7 0 0,2 0 0,-1 0-29,5 0 1,-1 0 291,13 0 1,0 0-237,-3 0 1,-3 1 76,-13-1 0,-1 1-8,11-1 0,-1 1-11,-17-1 1,-2 1 128,28-2 498,-2 1-349,-6 0-169,-16 0 1,0-1 158,16 1-357,-19 0 0,1-1-40,29-2-38,-14 1 872,14-2-890,-19 3-22,-1-1-5,-1 1-4,14 1-242,-16-1 342,8 2 1078,-19-1-1067,5 0-17,-8 1 12,4-2 16,-9 1 516,8-5-554,-5 1 1372,7-3-1359,-7 0 3,1 0 1236,2-1-1260,2-1-230,1 1 764,3-1 407,0 0-30,3 0-30,-1 0-17,1 1-3210,-2 0 3196,-2 1-516,7-2 125,-10 3-433,3-2 148,-9 2 17,-8 3 38,2-1 398,-10 1-631,0 0 3255,-1 0-3474,0-1-71,0 0-221,-1-1-79,2-8-181,-1 4 51,0-5 109,-2 7 92,-2 0-23,1 1 222,-2 1-46,0 1 32,0-1 84,0 1-18,-2-1-90,-2-3-52,-2 1 252,-2-2 88,-3 0 127,2 2 85,-2-3-20,4 4-62,1 0 194,0 0-85,1 0-62,-3-5-168,3 4-84,-3-4-24,3 5 21,0-1 47,0 1-3343,-1-1 3497,0 1 3,-1 0 105,0 0 8,1 2 61,0-1-52,0 1 112,1 0-129,0 1 3409,0 1-3432,2 0-45,0 1-6,-1 1 98,2 1 71,0 0 145,0 1 207,-2 0 28,0 0 0,-2 0 19,0 1 137,-2 2-106,-2 0 22,1 1-297,0 0-189,1 0-69,2-1-22,1 0 21,1-1-298,0 1 4,3-1-334,-2 1 137,3-2-602,0 0 579,0 1-475,0-1 1,0 2 140,2 0 23,1 1 313,5-1 235,3 1 564,3 1-426,4-1 595,2 1-3431,2 0 3430,3 1-609,1 1 501,2 0-361,1 2-76,15 8-78,-13-5-95,10 8-30,-16-5-108,-1 3-39,-1 0-34,-2 1-36,5 10-64,-9-6-2,4 6-17,-11-8 440,-2-1-507,-4 0 93,-1 0 92,-3 0 113,-4 1 169,-3 1-110,-6 1-535,-4 3 860,-5 4 0,9-14 0,0-1 0</inkml:trace>
  <inkml:trace contextRef="#ctx0" brushRef="#br0" timeOffset="138155">20276 4957 13681,'1'-5'2489,"-1"1"2052,0 4-4321,4-43-552,-5 35 111,3-29 156,-5 49-3299,0 5 3155,0 4-209,1 3 403,1 3-283,0 3 259,2 0 13,2 1-97,2-1-148,4 2-100,2-3-91,0 0-108,2-1-52,-2-1-115,1-2-157,-3-1 2835,-1-2-3755,-4-4-435,-2-1 133,-1-3 867,-2-4 1337,0-2 1,0-4 0,0-2 0</inkml:trace>
  <inkml:trace contextRef="#ctx0" brushRef="#br0" timeOffset="138413">19957 5172 21985,'32'-27'155,"0"1"0,0 1 0,-1 6-2588,19 16 2599,2 0 21,-14 2 1,1 0-273,19-1 185,-19 1 1,-2 0-315,12-2 471,-2 0 14,-4-1 190,-1 0-229,-3-3 43,-1 1-1,-1-2 1550,-2 1-1568,0-1 1751,-4 1-1819,-3 0-57,-4 2 3145,-6 0-7781,-3 2-3287,-9 2 7514,-4 2 0,-6 2 1</inkml:trace>
  <inkml:trace contextRef="#ctx0" brushRef="#br0" timeOffset="142137">18853 5971 16633,'0'-9'2812,"0"2"-1949,0 7-80,12-64-1851,0 31 1264,-4-4 0,1 1 84,3 15 606,-6 13-802,-2 4 302,-1 3-363,-1 4 50,0 6-2977,2 6 2976,1 6-418,0 7 396,0 5-28,-2 4-10,0 3-35,-1 2-27,-1 1-349,1 1 214,0 1-453,1 18 66,0-14-218,1 11-279,-2-20-841,1-1 515,-2-2 135,1-4 1960,-5 7-1607,-7-9 409,-9-1 453,-3-15 1637,-3-9-1446,6-8 61,0-3 515,3-5-487,1-5 11,4-4-22,2-3 45,4-3 112,2-5 56,2-4 73,3-4 1081,2-3-1093,2-4 12,4-3-316,0-2 414,-2 15 0,0-2-960,-1 1 1,-1 0 623,0 1 0,0 0 220,0-23-2683,-5 22 2561,0 3 229,1-12-22,9-13-459,0 11-147,9-1 113,-2 27-5,4 5 1243,3 3-1193,17 4-73,-9 5 2204,10 2-2232,-14 6 0,-1 3-17,-2 7 6,16 25-17,-16-11-102,11 18 68,-23-20 1,-2 2-40,-3 8 67,-5-9 1014,-9 16-969,-6-19 6,-10 6-394,-4-10 388,-6-2-11,-6-1-17,6-7 0,-1-1-22,-18 5-14,17-6 0,0-1-182,-22-1-85,18-2-503,-1-4-294,24-4 1089,13-13 0,0 9 0,7-7 0</inkml:trace>
  <inkml:trace contextRef="#ctx0" brushRef="#br0" timeOffset="142519">19549 5653 23584,'27'23'0,"1"0"-5,-4-2-457,3 2 440,3 0-12,2 2-498,-2 0 465,-1 0 0,-4-2 0,-5-1 27,-4-2 253,-6-3-208,-4-2 57,-4-2 22,-3-3 239,-4-1-194,-5-2 11,-4-2-17,-4-2 486,-3-2-374,-14-7-106,8-1 6,-9-6 5,15-1-17,2-2-6,3-1-3335,1-10 3257,7 6-16,1-9-138,8 11 82,5-1-141,13-4-252,13 1 90,4 3-557,4 5 373,-6 10-136,-1 1-201,1 3-302,0 0-482,-2 3-818,-2 2-1159,-2 3 3618,-1 1 0,-13-3 0,-2 0 0</inkml:trace>
  <inkml:trace contextRef="#ctx0" brushRef="#br0" timeOffset="142863">20092 5781 12785,'12'7'5814,"-2"-2"-4615,-10-5 2738,0 0-3965,5 1 62,2 0-17,6 1 0,3-1 22,4 0-28,4 0-5,2-1 5,1 0-11,0-1 0,-1-1 17,-2-3 16,-3 0 46,-3-2 33,-3 0 22,-4-1 0,-3-1-27,-3-3-6,-1 0 78,-4-10-22,-8-1-62,0 0 6,-7 3 27,3 9-16,-1 2 1,0 3-29,-2 1-17,2 3-11,-1 1-11,0 2-28,2 3 39,-6 8-51,5 1-10,-9 17 5,11-7-17,-3 8-11,7-4-22,1 0-29,2 2-50,2 0-78,4 1-107,5 1-240,7-2-292,7 0-487,6-3-991,4-2-2337,5-2-5170,-1-4 9325,-4-5 0,-14-6 0,-8-4 0</inkml:trace>
  <inkml:trace contextRef="#ctx0" brushRef="#br0" timeOffset="143450">20967 5633 17763,'-8'-43'459,"0"0"1,1 4 0,1 9 2295,3 17-2542,-1 5-90,0 4 1086,1 1-1192,0 3 639,-2 4-645,0 3 1,-2 8-7,-3 5 1,-1 7 630,-2 7-630,2 7-530,-1 7 510,5-8 0,1 3 2,2-9 1,0 1-1322,-1 12 0,1 0 1313,3-11 1,0-1-12,0 2 0,1-1-213,0 2 1,0 1 167,1-1 1,0 1-89,0 2 0,0-1 4,0 1 1,0 0-57,0-1 0,0 2-546,0 16 1,0 1 198,0-15 0,0 0-165,0 11 0,0-1-90,-1-18 1,-2-2-909,-5 28-5,-4-24 1,-4-2-1100,-11 12 2320,7-20 0,-3-4 57,-14-2 2398,0-9-113,-17-13-583,14-9 56,-10-11 1243,9-29-2740,14 6 704,11 11 1,3 0 338,3-20 276,6-2-556,8 0-146,6 0-145,2 18 0,4 2-134,9-16-104,-7 19 0,0 2 558,9-6-605,1 3-23,3 3-165,2 3 87,3 0-34,6 3-23,3 1-72,0 2 0,2 1 162,-18 6 0,0 0 0,17-8 1,-2 1-57,-1-6 51,-4-3 27,-3-1 1600,-3-2-1510,-3 1 28,-5 1 40,-5 2 27,-5 4 822,-3-8-766,-7 10 2214,-1-5-2197,-4 10 6,-1 1 16,-1 1 34,0 0 29,-1 0 10,1 2 242,0 1-257,1 2 161,-1 0-308,1 5 855,0 0-990,0 4-61,-1 1-73,1 3 90,0 3 39,1 5 0,2 7-22,3 4-3398,1 6 3369,2 4-1460,0 3 1393,1 2-44,-2 3-80,-1-1-77,-3 2-212,-1-1-124,-2-2-1749,-2 11-239,-2-17-7188,-2 5 9697,0-20 1,3-9-1,0-3 1</inkml:trace>
  <inkml:trace contextRef="#ctx0" brushRef="#br0" timeOffset="143629">21515 5637 18179,'-6'-7'3002,"2"2"-2548,4 5-3955,0 0 213,-19-16 3288,23 24 0,-21-21 0,25 24 0</inkml:trace>
  <inkml:trace contextRef="#ctx0" brushRef="#br0" timeOffset="143987">21959 5641 16796,'3'-3'4592,"-1"0"-2032,-2 3-3859,-34 78 1271,21-44-8,-7 13 0,0 2-278,6-2-3404,3-11 3433,-7 9-1166,4-16 1243,-2-4 52,-1-4 100,-1-5 342,-1-4-202,-7-4 17,7-4 28,-5-5 44,12-4 23,2-6 11,2-3 12,4-3 33,2-3 2307,1-2-1931,7-14-281,1 9 11,5-8 3376,1 13-3112,6-4-247,-2 6-263,1 2-56,-5 9-5,-5 6-40,1 2-6,2 2-10,2 3-40,13 10-168,5 11-453,1 2 129,0 5-617,-11-6-1636,-1 1 2784,2 3 1,-11-14-1,-1-1 1</inkml:trace>
  <inkml:trace contextRef="#ctx0" brushRef="#br0" timeOffset="144574">23047 5730 18190,'-3'-6'2896,"1"2"-795,2 4-1788,-38-66-2655,21 44 2432,-7-15 0,-1 2 66,5 24-18,-16-1 13,6 5 603,-11 0-659,11 5-435,1 1 385,1 3 1169,3 2-1214,2 3-17,-5 15 6,12-7 610,-1 14-610,15-10-12,4 3 34,5 1-16,4 0 10,6 1 18,5 0-2832,4 1 2809,4 0-5,3 0-1,1 0-11,1-1-14,-5-5 1,0 0-1796,6 5 1809,15 9-6,-32-19 12,-6-1 0,-4-2 2458,-5 0-2408,-4-2 45,-15 5-11,-13-3-48,-2-4 0,-3-2-25,-16 3 1068,17-5 0,1-1-1085,-2-1-11,2-3-17,5-2-369,-1-8-219,11 1-599,3-7-1009,9 3-7590,13-6 8952,-3 8 0,4-1 0,-6 11 0</inkml:trace>
  <inkml:trace contextRef="#ctx0" brushRef="#br0" timeOffset="144921">23367 5690 22546,'-16'36'15,"-1"1"0,1-3 0,5-5-9,8-5-12,1-2 17,5 0 17,3-2-5,6-2 394,3-2-367,4-2 133,2-2-104,2-3-1,2-3 28,0-3 73,0-1 129,8-7-129,-9-1 6,7-5 11,-12-1-17,-2-3-11,-1-2 299,2-13-349,-5 4 44,3-21-941,-10 17 835,-1-8-6,-3 13-5,-2 1 5,-1 3-5,-1 3-6,-2 3-5,-1 3-45,-3 1-68,3 5-117,0 0-67,2 6-129,1-1 650,1 3-1210,0 3-762,0 4-2336,1 2 3202,2 5 0,-1-8 0,0 1 0</inkml:trace>
  <inkml:trace contextRef="#ctx0" brushRef="#br0" timeOffset="145505">23924 5738 18425,'2'-4'3389,"0"1"-896,-2 3-2437,12 10-40,-9 2 7,10 11 5,-14 0-23,-2 2 18,-2 1-12,-1-1 11,-7 10-5,3-10-6,-5 5 6,6-13 11,0-4-5,1-3 27,2-2 314,2-4 124,2-3-343,2-5-77,2-6-24,3-5 7,4-3 22,1-4-17,4-4 33,2-2 6,2-4 101,10-17-904,-7 9 787,7-12 16,-11 17-17,-1 2 1,-2 3-509,-1 4 480,-1 4 6,-1 5-28,-1 4-17,0 2 0,8 2-11,-3 3 0,9 2 6,-5 3 732,2 1-743,0 3-1,-1 1-5,-1 4 545,3 9-545,-8-1 0,2 7 0,-9-2 5,-3 0-11,-1 3 0,-3-1-22,-5 12 17,0-10 11,-6 8 5,3-15 6,-4 3-6,3-7 29,1-1 22,5-8 44,2-4 141,1-2-146,0-2-45,0-2-11,1-5 6,2-2-1,4-2-16,2-3-11,3-2 5,3-1-6,3-1 18,16-9-1,-6 8 6,25-11-654,-20 18 632,10-2 10,-15 10-10,0 3 33,-2 1-39,-1 2-11,0 2-112,20 13 33,-18-3-268,20 19-418,-30-9 143,-1 8-51,-10-3-3131,-5 1 3004,-7 6 1,4-16-1,-4 0 1</inkml:trace>
  <inkml:trace contextRef="#ctx0" brushRef="#br0" timeOffset="146139">25743 5633 17787,'-1'-5'3131,"0"0"-5834,1 5 2804,-59-15 495,40 18-566,-15-8 1,4 5 754,24 19-723,1 3 0,4 3 10,3 1 24,7 2 38,8 0 50,9 1-5,7-3-11,8 0-22,6-2-22,5-4 533,1-2-550,0-4-112,-4-4 122,-1-5-5,-3-1-5,0-6-40,-8-3 0,1-2-48,-7 0 1,1 0-15,13-5 1,1-1 2,-8 2 1,0 0-1043,4-1 0,0 0 1040,3 0 0,1 0-1,2-1 1,0 0 628,1 1 0,1 0-643,-1 0 1,1 1-9,-2 0 0,1 0-8,-2 1 0,1-1-435,-3 2 0,0 0 434,-2 1 1,0 0-6,-3 1 1,-1 0-7,-3 2 1,-1 0-93,27-1-73,-11 2 195,-9 3-413,-12 4 2240,-12 1-2794,-9 6-897,-13 1-3779,-9 3 5650,-13 5 0,11-9 0,-2 0 0</inkml:trace>
  <inkml:trace contextRef="#ctx0" brushRef="#br0" timeOffset="147129">18250 6058 21714,'-30'-6'1569,"7"1"-638,23 5-235,0 0-218,5 0-74,1 0-68,6 1-87,3-1 427,4 0-374,2 0-43,27-2-283,-16 0 10,18-3-3,-24 0 36,-2 1 36,-3-1-14,-1 0 157,-3 0 0,-2 0 134,-1 0-54,-5 2-24,-2-1-23,-5 3-901,-1 1-243,-5 1-1757,-3 6-836,2-2 2578,-2 5 1,6-7-1,1 0 1</inkml:trace>
  <inkml:trace contextRef="#ctx0" brushRef="#br0" timeOffset="147627">18543 5909 18406,'-4'-4'2292,"0"1"2684,4 3-4530,-59-42-502,44 32-5,-45-32-152,60 42-116,0 0-13,4 2 244,1 1-16,5 3-228,2 1 193,3 1-7,2 1 135,2 2-3359,0 0 3385,0 2-63,4 8 84,-7-4 74,2 7-45,-10-7-60,-2 2 30,-3 7 60,-1-5-50,-4 8 3134,-6 2-3387,-1-7-1440,-5 10-102,3-10-8071,0-3 9402,2-4 0,5-8 0,1-4 0</inkml:trace>
  <inkml:trace contextRef="#ctx0" brushRef="#br0" timeOffset="148332">18314 7182 15490,'-8'1'2000,"2"0"-1266,6-1-95,0 0-152,-65 12 269,30-4-588,-5 0 0,2 0 89,11-1-94,14-3-118,3 0-45,5-1 28,2 0 61,4-1 230,13 3-173,4-2-514,17 1 407,5-3-3279,12 0 3223,9-1 0,-27-1 0,2-1-553,17 0 0,2-1 545,-14 0 0,1-1-903,12 0 1,-1 0 930,-18 1 0,-2 0 3,27-4-1092,-9 3 1108,-9-2 1471,-7 1-1302,-15 0 101,-5-2 456,-14 2-765,-5 0 2257,-5-1-2257,-4 1 3414,-5-1-3385,-4 1 22,-5-2 22,-4 1 101,-16-4 162,-1 0 140,-10-3-963,18 4 745,8 1-12,15 2 6,2 2-33,3-1-17,2 2-6,3 0-28,2 1-56,2 1 729,1 0-914,2 0 90,13 1 17,0-1-22,14 2-7,-1 1 7,5 2-29,20 6 12,-11 0-1655,13 5 1649,-20-1 0,-1 0-1044,3 12 960,-12-6-390,0 9 216,-16-7-246,-3 2-621,-6 3 1153,-13 16 0,8-23 0,-7 10 0</inkml:trace>
  <inkml:trace contextRef="#ctx0" brushRef="#br0" timeOffset="149424">19675 7177 19518,'-9'-21'655,"2"4"-403,7 18 854,0-1-1050,2-3-46,-1-1-12,1 0-1,-1-2 16,0 4 11,0 0-6,-1 0-509,0 1 243,-2 1 43,0 0 57,-2 0 67,1 0 69,-1 0 15,-1 0 25,1 0-23,0 0 2,1 0-164,1 0-3120,1 0 0,1 0 0</inkml:trace>
  <inkml:trace contextRef="#ctx0" brushRef="#br0" timeOffset="151624">19654 7173 23462,'13'-42'850,"0"-1"0,0 1 0,5-20 0,-3 11-545,-9 28-40,-2 0 1218,-4 13-1511,0 4 385,-1 4-906,0 1-60,-1 1 546,1 1 1118,-1 3-1229,0 5 12,-5 20 54,2-1-1279,-3 18 1669,2-5 39,0 5-694,0 2-273,-1 2 469,1-1 68,1 2-62,2-17 0,2 2-55,1 8 0,2-1 17,1-7 1,0-2-4,3 3 0,2-5-247,9-5-470,28 4 358,-12-16-2908,22 2 2911,-19-15 156,3-6-17,2-2-5,-11-3 0,1-2 201,16-6-5,-9 1 1,0-1-489,1-4 677,7-5 35,-22 7 138,-6 2-135,-6 0 2729,-4-5-2506,-13-6-2239,-10 5 2251,-2 3 48,-3 11 1484,11 7-1521,1 1-27,1 0-41,1 1 24,1 0-57,0 0 3331,0 0-3398,0 2-39,-1 1-11,0 3-12,-1 2-5,1 1-16,2 0-7,1 5-16,2-3 39,6 2 11,2-4 0,6-1 17,5-1 0,4-2-11,4-2-22,4-1-23,16-4 72,2-5-414,-2-2 448,-10-2 18,-18 1 32,-3 1 29,-4-1 0,-3 0-6,-4 1-11,-2 0-39,-1-1 437,-2 2-454,-1-1-5,-3 1-6,-2-1-12,-2 2 51,-6-4-73,2 5 6,-4-2-6,4 4-16,1 2 10,0 1-5,0 0-11,1 4 11,-2 2-61,-4 11-3382,3-2 3393,-2 9-12,7-4-716,1 2 694,2 0-12,2 2-83,2 10 45,4-8-29,2 7-10,5-11-606,24 12 348,-9-13-70,5-4 0,2-3-127,5-4-991,7-5 0,2-3 1882,4-3-1565,-10 0 0,-1-1-1717,1-3 263,-1-2 712,-4 1 1355,5-5 661,-13 3 0,0-3 1089,-15 3 25,-4 0 325,-3 0 287,-2 1 49,-2 0-39,-2-1 1384,-5-3-1029,1 3-1054,-3-4-146,2 5-85,2-1-67,0 1-101,2-1-60,-1 1-52,2 1-55,0 0-46,1 1-55,0 0 212,-1 2-397,1 2-364,0 0 173,1 7 12,2 3 11,1 2-12,2 1 12,3-3 11,1-1 11,1-1 12,2-1-12,0-1 0,2-1-28,0-2-5,1 0 33,8-4 74,2-5-35,0-1-16,-3-5 22,-7 2 157,7-18-191,-8 9 6,4-12 6,-10 15 16,-3 1 6,-2 1 6,-1 2-12,-1 2 51,-5-2-84,0 5-6,-5-2-17,-1 7-5,-1 1-11,-11 2-6,5 5-6,-8 2-5,6 5 0,0 4 11,1 3-12,0 5 7,-1 2-1,1 2 12,1 4 5,1-1-28,0 16-33,7-1 39,5 0 5,10-9 6,20-8 6,2-9-1944,15 2 1933,-3-12-9,-8-5 0,3-3-325,2-1 0,1-2 327,1-2 1,-1 0-372,-2-4 1,-2-1 382,12-10 14,-16 2 0,0-1-3,14-12 0,-18 10 1,-1-2-7,5-11 12,-4-3-6,-3-3 1,-3-3 16,-3-3-6,-2-1 12,-2-4 5,-4 1 5,-5 14 1,-2-1 6,2-16-23,-4 19 0,-1 2 39,-4-6 123,-6 1-83,3 15-29,-3 0-27,5 15-35,1 3 1594,1 2-1604,-1 6-6,-1 3 11,-3 8-5,0 8-1,-1 5-5,1 7 0,1 3-17,3 22 1,2-13-322,3-15 0,1-1 310,4 13-11,2-13 0,1 1-11,6 15 19,-4-17 0,2-1-59,7 9-262,13 10-2011,-6-15 1836,7 8-381,-12-20-637,-1-3-1262,-2-5-6395,-2-4 8882,-4-4 1,-6-4 0,-3-1 0</inkml:trace>
  <inkml:trace contextRef="#ctx0" brushRef="#br0" timeOffset="151759">21501 7415 16456,'37'-27'-470,"0"1"1,0 0 0,16-11 0,-5 9-359,5 23-7786,-5 0 8614,-7 1 0,-20 1 0,-8 2 0</inkml:trace>
  <inkml:trace contextRef="#ctx0" brushRef="#br0" timeOffset="152516">22444 7027 24381,'-15'-34'280,"3"7"458,12 27-503,0 0 81,-6 0-300,2-1 116,-7 0-126,-1 1 364,-3-1-370,-12 4 0,4 0-5,-6 4 16,8 1-28,2 2 6,1 1 11,2 1 17,1 1-23,1 2 1,0 3-3449,-3 12 3420,4-5 1,0 10-18,7-8-21,4 1 4,2 1-10,6 1-23,4-1-22,7-1-51,6-1-33,5-2-34,6-3-90,5-3 2588,3-4-2722,3-4-33,1-3 50,-1-3 89,0-3 113,-4-2 111,-2-3 113,8-8 84,-14 0 22,5-7 22,-16 4 28,-3-2 191,3-10 347,-1-9-129,-4-1-263,-4 4 0,-10 13 0,-3 9-22,0 2 665,-3 1-777,0 2-56,-4 1-40,-6 2-33,1 2-12,-5 2 7,1 4-12,0 4-6,1 2 0,-1 3 18,3 0-24,1 3-21,2-1-3376,4 1 3370,3 0 11,2 0 0,4 0 5,4-2 12,5-1-6,4-1 1,5-2-2342,19-1 2324,-5-3 2263,13-2-2246,3-6 23,-14-3 16,10-3 29,-19-2 22,-3-4 22,-4 0 17,-5-3 17,-3-1 139,-3-11-150,-4 5 3481,-6-17-3504,-6 14-5,-5-7-23,-3 11-16,-1 1-3320,-12-4 3314,5 7-1,-8-2-21,10 9-18,0 2-16,3 3 6,2 2-40,2 2-95,0 5 28,4 2-23,-1 4 3371,4 3-3438,1 0-39,2 3-39,2 2-84,0 2-3499,4 2 3236,3 2-2448,5 1 1978,3 1-1488,3-2 703,5-1-1160,6-3-834,3-2-1448,1-5 5324,-2-4 0,-14-4 0,-7-3 0</inkml:trace>
  <inkml:trace contextRef="#ctx0" brushRef="#br0" timeOffset="152942">23414 7343 14362,'35'-44'461,"0"1"0,-2 3 0,-9 9 2502,-17 19-2554,-3 3 1391,-1 2-1491,-2 3 747,-1 1-956,-4 3-55,-4-1-11,-7 2-12,-7 2 1,-6 3-1,-4 5 0,-3 1-10,-8 5 1059,8-3 1,1 1-1078,3 4 1,5 1-153,5 0 141,5-1-11,5 0 0,5-2 6,3-1-522,4-2 539,4-1 1175,6-3-1159,6-1-5,7-3 5,7-3-28,5-1-779,4-3 813,0-3-6,0-2 51,11-12-28,-15 1 22,7-9-2863,-19 4 2880,-3-2-114,-4-3 102,-3-1-166,-4-5 189,-2-19-28,-4 8 11,-2-15 17,-3 15 33,0 0 18,-1 4 162,-2-6-141,1 16-21,-1-1-1,2 18-27,-1 3 575,1 4-631,-1 3 2988,1 2-3056,-2 4 760,-1 2-765,0 7 16,-2 3 1,-1 6-6,0 5-17,1 5-12,2 4-32,2 4-29,2 2 237,2 2-332,3 0-325,6-2 1,1 1-1663,6 9 1782,-2-10 1,1-2-681,6-2-975,3-3 476,0-5-454,3-5-3466,-2-4 1724,1-5 3728,2-3 0,-14-6 0,0-3 0</inkml:trace>
  <inkml:trace contextRef="#ctx0" brushRef="#br0" timeOffset="153277">24059 7409 10858,'5'-4'7170,"-2"0"145,-3 4-6923,35-61-297,-28 45-70,13-19 1,-7 8 2,-14 26-230,0 1 174,7 0 23,4 0-18,9 0-33,4 0-11,4 0-51,18-2-1044,-12-1 1162,9-3 6,-20-3 277,-3-2-267,-4-2-16,-3-4 17,-3-1 6,-3-2 10,-2-1 68,-5-12-17,-3 10 6,-4-8 10,-3 13 85,-10-3 779,4 8-836,-9-2 12,5 8 140,-13 2-33,-4 3-3550,0 5 3404,-14 17-90,28-3-5,-9 14 5,20-8-11,5 3 0,4 2-11,2 3-23,8 1-16,3 1-1419,24 18 1184,-2-12 30,-9-12 0,3-2-781,15 8-370,2-2-1893,2-3-5386,-5-4 8685,-6-6 0,-17-9 0,-6-3 0</inkml:trace>
  <inkml:trace contextRef="#ctx0" brushRef="#br0" timeOffset="153866">25227 7277 14673,'18'-50'412,"0"1"0,-2 4 1,1 8 2300,3 15-2358,3 3 1140,-9 9-1440,-1 0 863,-11 9-850,-1 2 3341,-2 5-3264,-3 5 12,-5 6-23,-4 6-27,-4 3 56,-12 17-130,8-9 1,-6 10 11,17-4 0,8-10-1,12 5 85,31-7-79,-7-16 1,5-3-998,18 1 0,7-2 958,-14-5 0,3-2 1,2-1 1,6-3 0,3-1 0,-3 0-12,-9-1 1,-2 1 0,1-2 2,-3-1 0,2-1 1,-2 0-1,-3 0 1,10-3 1,-3-1-4,-6 2 0,1-1 0,-3 0 6,3-1 1,-4-1-1,1 0 1,-1 0-9,-1 0 0,2-1 5,14-3 1,0 1-1,-14 4 1,-1 0-12,12-2 1,-2 1-4,-17 5 1,-2 2-17,-2 0 0,0 0-2811,29-2 2713,-8 2-62,-8 3-2361,-4 3 1952,-19 4-1724,-5 6-791,-22 2 3109,-12 6 0,7-10 0,-2 0 0</inkml:trace>
  <inkml:trace contextRef="#ctx0" brushRef="#br0" timeOffset="155006">18445 8278 10695,'-41'2'365,"0"0"1,3 0 0,10 0-187,21-1-137,4 0 1476,1 0-460,1 0-611,6 1 60,1 0 1364,16 2-1613,1-3-79,15 0-61,2-2-18,9-2-55,6-1 1859,5-2-1868,-2 1 0,1 0 1191,-23 2 1,0 0-1169,29-3 0,-3 1 36,-16 1 45,5-1-20,-29 3 149,-8 0 33,-6 1 6,-5 0 102,-2 1-282,-6-3-111,-1 0-11,-5-1-1,-1 0 1,-2-1 11,0 1-23,-2-1-2537,2 0 2565,0 0 546,1 0-523,-3-5 40,2 1-80,-7-6-5,5 3-5,-2-1 27,-8-3-11,4 4-22,-7-3 3431,0 2-3375,5 3 39,0-2-22,12 6 10,5 2-10,6 2 5,0 0-33,0 0 22,0-1 22,-2-2-33,2 1-6,-3-2 17,1-1-33,0 2-12,-1-2 11,2 4 12,0 0-1,2 2-189,-1 0 133,6 4 23,2 2-5,7 5 21,20 8-3441,13 5 3419,5 2 11,-16-9 1,0 2-917,-8-3 0,-1 1 906,27 15-847,-12 1 824,-22-9 0,-7 1-39,-7 2-28,-11 2-504,-24 17-220,-2-8-139,6-13 1,-1 0-8486,-11 7 9348,4-7 1,15-10 0,8-7 0</inkml:trace>
  <inkml:trace contextRef="#ctx0" brushRef="#br0" timeOffset="156204">18323 8313 6171,'3'-1'2340,"-1"0"4757,-2 1-5674,-3-31-1026,1 23-122,-3-22-85,1 30-55,-2 0-1,-2 0 12,0 3-1,-2 0 18,-1 3 207,-9 3-163,4-3 0,-5 4 6,5-4 241,-8 2-185,7-4 22,-5 1 11,9-3 34,1-1-6,2-1-16,1 0-22,3 0-74,1 0-66,3 0-169,0 0 56,7 3 0,1-1 6,6 1-6,2-1-3408,4-1 3357,8-1-32,6-2-583,8-2 286,7-3-494,7-2-3890,8-3 4725,-24 5 0,-1 0 0,3-1 0,0 0 0</inkml:trace>
  <inkml:trace contextRef="#ctx0" brushRef="#br0" timeOffset="158737">19810 8384 23002,'2'-41'573,"0"1"0,-1 1 0,1 9-338,-1 22-100,0 0-119,-1 7-55,0 1 22,0 9 34,0 1-17,2 11-39,1 12-6,0-2-994,1 12 899,0-9-56,0 1-107,1 0-128,0 0-2347,5 26 1036,-6-23-571,3 17-4207,-8-22 3434,-3-10 1434,-2 2 1652,-6-14 0,3-5 386,-3-7 4392,0-16-2084,3-2-302,-2-9 478,3 4-1357,0-2-331,0-2-247,0 0-178,2-2-153,-1-1-450,1-1 272,1 1 223,2-13 35,2-3-533,2 8 62,8-3-190,-1 28-6,8-4-6,-3 11 0,6 0-5,3 2 13,14 2 1,2 2-37,5 0 14,-3 1 0,0 2-19,8 11-507,-12 0 495,8 7-5,-16-2-11,-3 1-119,3 13-44,-7 6 129,-5 0-398,-9 0 437,-11-13 17,-4 0 45,-18 9-28,2-9 818,-12 5-835,6-10-28,-2-2-17,-1-3-61,0-1-96,0-2-122,0-4-1060,-9-3 23,12-4-1826,-4-5 3215,17-4 0,9 3 0,2-1 0</inkml:trace>
  <inkml:trace contextRef="#ctx0" brushRef="#br0" timeOffset="159144">20383 8375 19350,'4'0'1562,"-1"1"-4455,-3-1 2949,27 44-22,-15-28 182,22 35-205,-21-40 1022,-2 0-1033,1-1 0,-2-3-12,-1-2 1,2-1 39,-3-3 2868,1-2-2846,-2-2 1612,0-5-1612,1-3 17,1-3 29,-1-3 133,5-12-83,-3 4 22,5-8 56,-3 7 50,1 3 416,3-7-326,-5 10-34,1-1 96,-9 13-326,-1 4-66,-1 1-23,-1 4 28,-2 2-27,-2 3 16,-4 5 11,-2 6-28,-2 4 0,-3 7-3392,-1 3 3387,-1 6-23,-6 20-2268,5-11 2260,7-16 0,1 0-801,-2 12 702,2 1-77,3-1-85,3-1-162,2-3-248,1-1-369,5-5-643,2-3-1518,6-5 3226,4-1 0,-7-12 0,0-1 0</inkml:trace>
  <inkml:trace contextRef="#ctx0" brushRef="#br0" timeOffset="159911">21016 8461 19003,'1'-5'3864,"-1"1"-828,0 4-3008,-5-19-22,1 25 11,-5-11-6,3 30-6,0 2 7,-2 2-12,2 0-3398,-2 0 3398,1 0-526,-2 8 515,2-10 11,1 4-11,2-15 11,2-5 16,1-4 24,0-3 83,1-3 3316,0 0-3321,2-7-57,0-3 715,3-7-731,1-2-6,2-4 0,3-2-1403,1-4 1403,2-2 17,4-2 6,0 0-6,3 0 5,0 1-2941,1 2 2919,0 4 17,-2 4-28,-1 3-22,-1 4 5,-3 4-39,0 4 0,-2 3 11,-1 1-17,2 2 1,-2 3-6,1 2 919,-2 3-1042,5 11 3464,-5-2-3386,2 8-22,-6-6-17,-2 2-45,1 0-420,0 10 105,-1-8-127,3 5-129,0-12-185,2-4-141,3-1-77,3-5 83,4-2 235,2-2 304,2-3 290,2-3 359,14-10 168,-9 2 151,8-8 124,-13 4 105,-4-1 57,-2 0 33,-4-2-38,-3 1-46,-3 0-84,-2 0-101,-4 1-55,0 2-68,-3 1-56,0 4-66,-4 0-91,0 4-78,-5 1-45,-2 2 1,-3 2-12,-5 1-6,-1 2 0,-4 4-22,1 2 0,-1 4 0,2 1-5,3 1-12,3 2 6,2 1 0,2 0-1,3 0-16,0 1 0,4-2-11,1 0-11,2-3-1,0 0-49,5 1 66,1-5 28,6 1-5,2-7 17,1-1 11,4-2-12,2-3 12,1-2 5,1-5-675,-2-2 693,0-3 21,-2-2 12,-2 0 112,2-12-68,-6 6 18,1-7 27,-7 10-5,0 0-11,-3 2-1,0 3-16,-1 1 692,-1 4-681,-1 2-39,0 3-17,0 3-135,0 1 51,-4 14-33,1-1-18,-3 13-49,2-4-35,1 1-27,1 2-62,0 1-73,1 0-106,1 0-191,0-1-286,3-1-419,1-1-678,4-2-2280,1-3 4257,4 0 0,-6-9 0,0-1 0</inkml:trace>
  <inkml:trace contextRef="#ctx0" brushRef="#br0" timeOffset="160564">22056 8495 11068,'3'-6'6016,"-1"2"-3398,-2 4 1269,0 0-3506,25-60 444,-19 45-646,19-46 190,-25 61-369,0 0 879,-1 3-884,0 0 5,-3 6-6,0 1 12,-1 5-1,-1 2 23,-1 3-33,0 2 5,0 2-11,-5 12 5,3-9-28,-7 18 18,7-21 4,-2 3-4,5-9 10,3-9 28,1-1 23,2-7 11,0-1 6,3-3-34,2-2-6,6-5-16,3-5 16,3-2-5,1-3 22,2-2-3347,7-12 3392,-6 7-2313,4-8 2274,-9 11-387,-1 1 364,-1 3 34,3-3-50,-6 9 5,3-2-5,-6 9-1,0 2 2092,-1 2-2114,0 2 3127,-1 1-3121,1 1 11,4 8-2540,-4 1 2528,4 7-10,-4 9 11,-4-3-6,0 9 11,-3-8-10,-3 0 4,-6 11-16,1-10 12,-3 5-12,5-13 16,1-2 24,2-4-35,1-2 40,2-4 0,0-2 3397,0-2-3352,1-1-29,3-3-5,5-2-16,4-5 4,3-1 12,13-12-5,-5 6 10,8-9 40,1 0-45,-8 6-5,5-6-1,-10 10 12,-3 2 5,-1 2-22,-2 2-23,3-1-5,-5 6 28,0 0-6,-4 4-6,-3 0-27,8 12 5,-8-4 34,4 17 11,-7-3-6,-3 7-16,-3 2-3398,-1-7 3370,-1-3 5,2-5 22,1 3 23,1-3-39,1 1 6,1-5-18,2-1-10,2-1 16,3-1-56,2 0 3247,9 0-3365,-1-4-3873,16 1 3431,-12-5-2153,7-2 1369,-10 0-5150,7-5 6567,-6 1 0,-3 1 0,-8 2 0</inkml:trace>
  <inkml:trace contextRef="#ctx0" brushRef="#br0" timeOffset="161462">23039 8456 4011,'-1'-6'3518,"0"1"6312,1 5-5037,20-26-3889,-15 19-602,16-20-16,-21 26 986,0 1-889,0-2-294,0 0 897,0-1-902,1 1 16,-1 0 158,2-4-174,-1 3 11,0-2 28,-1 3-89,0-1-258,0 2 213,-1 5 16,-1 0 7,-2 5-7,1 0 18,-2 2-3404,0 2 3386,-2 2 1,-1 3-53,-1 0 35,-1 3 12,-1 0 0,-1 1-11,1-1-6,-4 8 1,4-8-1,-2 4 17,6-9-6,2-2 29,0-1-7,0 0 3353,1-5-3364,1 1 106,2-7 6,0 0-117,4-9 6,0 0-6,8-13 0,-2 5 17,4-6-6,0 4 39,10-9-39,3 0-11,2 0 0,-3 5 12,-1 4-1,-8 7-22,5-2-1,-3 4-4,-5 3-7,2-1 6,-4 4 6,-5 1 28,1 1-28,-4 1 11,0 1 22,2 7-27,-2 6-12,0 1-6,-2 2-3369,-1-4 3404,-2 0-1198,0 1 1175,-2-2 0,1 0 0,-1-1 5,2-1 12,-1-2-6,2-1-6,0-3 17,1 0-5,0-3 2799,0 0-7835,0-1 2921,0-5 2109,1 2 0,0-3 0,1 3 0</inkml:trace>
  <inkml:trace contextRef="#ctx0" brushRef="#br0" timeOffset="163259">23249 8679 7722,'-4'0'3932,"1"1"2576,3-1-1903,16-29-3726,-2 11-263,14-27-375,-9 25-40,-1 1-22,-6 7-33,1 0-23,-1 2-22,-1 0-34,1 2 40,12-2-96,-7 5 17,16-1-39,-17 8 0,5 3-6,-8 3-5,1 2-12,0 1 6,-1 3-45,4 9-11,-5-4-17,1 7-28,-6-7-16,-2-1-23,-1 0-3432,0 0 3315,-1-1-107,0-1-107,-1-1-212,1-2-264,2-2-397,-1-3-885,3-2-6393,4-3 8650,-2-1 0,-1-2 0,-5 0 0</inkml:trace>
  <inkml:trace contextRef="#ctx0" brushRef="#br0" timeOffset="163458">23879 8566 12813,'1'-4'6162,"-1"1"-119,0 3-5774,10-49-219,-7 37-16,7-37-4275,-10 49 4247,0 1 882,0 1-877,0 3 17,0 3 11,-1 3-16,-3 12-62,-2 4-17,-1 3-382,-3 10-133,4-15-2840,-1 8 891,4-11 2140,1 3 1,1-13 0,1 0 0</inkml:trace>
  <inkml:trace contextRef="#ctx0" brushRef="#br0" timeOffset="163659">24162 8187 15665,'-22'1'-9831,"5"1"8939,19 14 0,-1-9 1,0-2-1</inkml:trace>
  <inkml:trace contextRef="#ctx0" brushRef="#br0" timeOffset="163898">24596 8390 18257,'1'-5'4246,"-1"1"-1698,0 4-1853,-64-28-493,29 27-1100,-9-11 0,0 5 1005,2 25-46,0 4-33,1 3 0,4 3 427,6 1-528,4 14-89,16 5-129,9-1 151,17-5-354,26-4-175,-15-21 0,2-1-442,1 1 1,1-2-1411,1-3 0,-1-3 2087,21 3 1,-24-7-1,-1 0 1</inkml:trace>
  <inkml:trace contextRef="#ctx0" brushRef="#br0" timeOffset="164386">25231 8663 17213,'-28'21'17,"5"5"2174,18 12-2203,0 4-11,2 1 278,-1 2-327,2 1-150,0-13 1,0 1 153,-1 17-321,1-17 0,0-2 1467,-2 11-8158,-1 15-1529,1-21 8609,1 6 0,1-31 0,2-5 0</inkml:trace>
  <inkml:trace contextRef="#ctx0" brushRef="#br0" timeOffset="164658">25213 8668 13909,'-8'-54'989,"0"1"1,1 4 0,2 5-2631,2 1 2152,2 6 1378,1 5-1425,4-5-363,2 11-34,7-3-16,3 14-23,6 2 0,5 5-11,6 2 5,4 3-22,2 5 580,3 6-580,1 7-11,-1 7-12,-3 7 6,-4 6-45,-15-5 1,-2 1-28,5 18 35,-11-16 1,-2 0-81,-4 13 5,-6-2 28,-8-2 12,-4-4 44,-9-5 17,-3-4-56,-18 1 886,8-11-1048,-22 1 33,22-14 3028,-5-1-4512,5-12-868,13-1-5758,-3-5 8323,13 3 0,6 5 0,2 2 0</inkml:trace>
  <inkml:trace contextRef="#ctx0" brushRef="#br0" timeOffset="165293">25724 8400 22375,'44'39'84,"-6"-3"-73,-24-17-11,-2 1-6,0-1-5,0 8 67,-5 0 34,-1-2 50,-6-4 67,-4-9 22,-3-2 23,-3-2-5,-2-2-18,-2-1 35,0-3 32,1-1 12,2-1 230,0-3-358,4 0-46,2-4-39,4-1-27,2 0-40,2-2-28,5-1 5,4-1-5,5-1 0,7-1 11,6 1-1721,5 0 1704,2 0 23,3 1-381,0 0 376,-3 0-7,0 0 18,-3 0 5,-1 0-28,-3 0 16,-2 1-16,4-2 140,-7 1-16,-4 2 1648,-10 3-1632,-9 5 397,-1-1-459,-1 2-5,-2-1-34,-1 0-11,-4 2-5,-2-1-23,-2 1 11,-3 0 6,-2 3-12,1 1 12,-3 5-22,2 2-7,-5 8-16,7-2 17,-1 7-17,8-7 23,4 1-18,1 0-16,3 6 11,3-6 11,3 5-39,10-3 56,-2-6 6,23 8-6,-16-14 11,11 2 17,-10-10-22,-7-5 5,3-3 28,-8-2-11,-1-2 28,-1-2-17,-2-1 6,-1-2-6,-3 0 6,-1-3 45,-2-9-51,-2 6 6,-1-8-12,-3 11 18,-2-5-51,1 8 22,-1-2-16,5 11-34,-1 3-23,2 2-61,-1 1 6,0 2-6,1 0-174,-3 7 34,2 0-145,-1 8-248,2-2-402,1 3-801,2 1 1848,8 11 0,-6-15 0,5 5 0</inkml:trace>
  <inkml:trace contextRef="#ctx0" brushRef="#br0" timeOffset="165682">26772 8425 22416,'-55'-1'213,"1"0"0,-11 7 0,10 5-202,19 9-5,-14 13-442,34-15 436,6 0 824,4-2-835,3 1 5,10 3 17,2-6-11,8 2 6,3-7 11,3-4-17,5-1-2410,0-2 2427,2-2 307,0-4-273,-1-2 33,-1-4 33,-2-2 35,-2-2 666,-2-2-263,2-11 33,-3-5-73,-3-9-263,-8 10 3315,-6 3-3354,-4 13-27,0 3-21,0 2-165,0 4 0,-1 1 0,-1 3 0,0 1 0,-1 3 0,-5 11 0,0 2 0,-5 13 0,-7 20 0,3-6-273,5-11 0,1 0 273,-7 18 0,-1 2 0,1 1 0,0 0 0,3-1 0,0 1-3302,3-1 3011,2 1-118,0 1-1318,3-14 1,0 0-89,-6 20-1988,4-21 0,-1-1 3803,-8 14 0,7-26 0,1-2 0</inkml:trace>
  <inkml:trace contextRef="#ctx0" brushRef="#br0" timeOffset="167050">17758 9393 20291,'-49'-2'711,"10"0"-482,41 3-5631,7 0 5738,9 0-522,20 0 1,7-2 255,-12 1 0,1 0-30,25-1 0,2-1 5,-17 0 0,-1 1-9,1-2 0,3 1 3,-4 0 1,2 0-1,-2 0-14,6 0 0,-1 0 12,-1-1 1,4 1-1,-6-1-564,-10 1 0,-3 0 588,7 0 1,-3-1 67,-1 1 1161,-8-1-1184,-8 1 1708,-6 1-1730,-6 0 1647,-3 1-1669,-2 0 2742,-9 4-8327,-8 3 5523,-6 3 0,5-2 0,6-4 0</inkml:trace>
  <inkml:trace contextRef="#ctx0" brushRef="#br0" timeOffset="168026">18561 9146 13917,'-3'-6'7522,"2"1"-5220,1 5-1949,-62-54-28,42 40-2999,-15-16 1,2 5 2947,24 24 1578,0 1-1835,6 0 865,0 0-854,3 0 45,9 2 5,2 1 3392,11 3-3346,20 5-3494,16 5 3375,-28-8 1,1 1-9,1 1 1,-1 1-196,12 7 210,-3 2-24,6 13 12,-16-7 3,-10 4 0,-3 1 3,-6 1 10,-1 18-10,-15-23 11,-2-2-17,-5 0 0,-3 1-11,-3-2-163,-12 11-78,6-10-247,-8 7-587,11-11-1822,1-2-6923,3-3 9409,5-4 1,6-6-1,2-2 1</inkml:trace>
  <inkml:trace contextRef="#ctx0" brushRef="#br0" timeOffset="172617">19457 9465 17502,'9'-43'678,"-1"1"0,-1 4 0,-2 5 1765,-4 8-2068,-1 7-61,0-1-62,0 9-67,0 4 554,-1 3-941,1 1 461,-2 7-259,1 2 1005,-1 8-988,0 3-23,0 2 34,-4 17-28,1-8 6,-3 10-46,-3 3 1,-3 4 11,-1-2-866,-1-6 882,6-16 24,1-6 77,1-3 46,3-6 10,1-2-5,4-5-44,0-5-62,1-11-2515,2-3 2498,4-11-1385,3 2 1412,3-2-1803,0-4 1832,2 0 11,-1-1-184,1-1 190,-1 2 0,0 0-6,-2 4 95,1-4 1580,-4 14-1720,0 0 1285,-6 13-1335,-1 4 3176,1 2-3215,5 6 541,10 9-497,0 3-22,15 21 6,-13-10 41,6 11-69,-9-9-3404,-3 1 3342,-1 2-44,-1 0-332,2 17 79,-5-13-201,3 11-281,-6-18-2598,2 6 3489,-2-2 0,-1-10 0,-2-8 0</inkml:trace>
  <inkml:trace contextRef="#ctx0" brushRef="#br0" timeOffset="173192">19520 9528 17396,'57'-27'-353,"-1"-1"0,-3 3 0,-7 8 1227,-2 23-2324,18 5 452,-15-4-534,-10 0 1,2 1-2110,-3-2 0,-1-1 1541,23 5 1557,4-2 543,-32-6 0,-2-1 0,-3-1 2759,8-5 1873,-3-5-319,2-7-2695,-12 2 243,-7-1-870,-8 4-201,-2 0-152,-2 0-83,0-1 1917,-4-3-2153,0 3-84,-5-2 526,-1 6-549,-12 2-161,3 3-12,-9 3 0,5 5-5,-1 3 39,-22 24-685,17-7 606,-14 16 1,22-14-12,0 11-6,6-8-10,2 5 5,9-13 11,2-5 0,5-2 23,1-3-1,6-4 7,5-2 27,15-6 67,9-9-1377,1-4 1400,-1-8 50,-14 1-2718,-3-3 2758,-2-2-953,-4-3 942,-1-2-321,-2-16 287,-3 9-12,-1-11 146,-5 2-156,-2 13-1,-1-6 382,-2 20-393,0 3 2223,0 6-2257,-1 2 1869,-1 5-2020,0 2 994,-3 5-977,2 3 34,-1 8-6,-1 5 601,-1 21-673,1-7-63,2 0 1,1 1-574,0 9 378,2-6 0,2 2-959,7 24 174,1-1-448,7-10-4289,5-13 5044,0-10 0,-3-6 0,-8-13 0</inkml:trace>
  <inkml:trace contextRef="#ctx0" brushRef="#br0" timeOffset="173501">20662 9601 21841,'10'-42'545,"-1"0"0,0 4 0,-3 8-118,-5 20 643,-1 3-851,0 3 132,0 3-412,0 0 158,-1 6-148,-1 7 437,0 3-470,0 14-56,4 0 84,2 0-11,4-1-11,7-5-1,8-4 63,10 0 9,-6-8 30,0-6 5,-11-4 34,0-3 11,-2-2 11,-1-1 5,-3-3-10,-1-1 94,0-8-38,0-3-79,-1-1-28,0 0-11,-4 7-23,2 0-28,0 0-16,1 2-152,6-2-212,5 2 72,2 2-112,1 3-901,3 5 386,-6 0-247,6 4-368,-8 2-752,-1 2-5483,6 6 4105,-7-4 3714,4 2 0,-12-6 0,-3-2 0</inkml:trace>
  <inkml:trace contextRef="#ctx0" brushRef="#br0" timeOffset="173867">21347 9524 24727,'-43'-23'324,"12"6"-324,-3 32 0,15-2-11,3-1-17,6 2 0,2-2-33,3 3 44,3-5 6,3 2-1,3-6 18,4-1-6,11-1-6,0-2 1,8-1-1,-3-2 23,2-3 5,-1-2 18,0-3 21,-3-2 29,-2-2 44,-3-2-11,-2-1-3391,-2 0 3375,-3-2-87,-1 1 75,-2-1 6,-2 2 11,-1 0 5,0 3 1,-1 2-6,-2 2 3525,0 0-3603,-1 4 31,1 1-295,-1 4 191,0 6 28,0 0-28,-1 7-51,1 3-257,-1 12-320,3 5 146,0 3-810,3-3 429,1-10-302,4-3-443,0-1-750,3-3-1266,-1-2-633,2-1 151,-2-4 4145,-2-1 0,-4-5 0,-3-1 0</inkml:trace>
  <inkml:trace contextRef="#ctx0" brushRef="#br0" timeOffset="174192">21687 9648 10959,'3'-4'9830,"0"1"-6716,-3 3-2666,52-62-5115,-33 40 4838,12-15 0,-2 3-230,-17 22 350,-1 1 950,-2 2-894,0 2-251,-3 3-130,-1 2 2365,-4 5-2331,1 3 2073,0 3-2079,0 3-5,0 3 6,-2 2-40,-1 11 17,-2-6-11,-2 7-17,-2-9 0,-1-1-12,0-1-4,0-1 16,2-1-6,0-4 23,3-1 33,1-4 62,2-3 17,0-2 0,1-1 11,4-4-34,4-2-835,5-4 864,5-2 5,3-1-6,3-3-2618,2-1 2613,1-1-22,0 1-43,0-1 25,0 2-1830,-1 0 1825,-1 2-938,8-3 893,-11 7 1250,7-1-1277,-14 8-35,0 1-22,-1 4-33,-1 0-460,5 10 1910,0 3-4565,3 7-1696,-7-4-3860,-4-3 8805,-6-8 0,-2-4 0,-1-1 0</inkml:trace>
  <inkml:trace contextRef="#ctx0" brushRef="#br0" timeOffset="174419">22793 9469 24788,'-44'-15'202,"-1"1"0,4 1 0,7 5-169,9 15-16,3 2-23,-4 10-16,9-3-12,-1 7 6,10-4-23,4 0-10,1 0-40,8 1-61,2-2-1115,28 12-3123,-11-11 2741,20 7-1886,-17-16 3545,6-2 0,-15-4 0,-1-1 0</inkml:trace>
  <inkml:trace contextRef="#ctx0" brushRef="#br0" timeOffset="174767">23133 9580 13625,'3'-3'6128,"-2"1"-712,-1 2-5326,-43-4-57,26 6-10,-34-1-18,39 7 1,3 1 5,2 0-11,4 0 6,1-1 22,6 4 17,9-2-39,1 1-6,8-5 22,-3-4-16,3-1 10,1-3 1,0 0 6,1-4 5,-1 0 106,7-9-56,-8 3 34,3-6-5,-10 4 223,2-19-3599,-9 12 3387,2-12-436,-11 16 408,-2 2-1,-5 2-10,-5 1 10,-2 3-16,-3 1 0,-1 4-6,-2 1-17,0 2-5,0 2-11,1 2-6,2 3-45,-2 9-22,6-2 22,-1 7-33,7-3-40,2 1-336,4 12-16,3-7 2770,5 9-4071,7-8-6780,5-2 8523,7 3 0,-11-13 0,0 0 0</inkml:trace>
  <inkml:trace contextRef="#ctx0" brushRef="#br0" timeOffset="178521">23115 9678 10276,'-5'0'3254,"2"-1"163,3 1-3171,-4 7 17,3-4 45,-3 6 17,4-7 846,1 3-756,0-2-23,3 2-23,-1-1-22,2-1-33,0 1-17,1-2-40,1 2 332,10-1-454,-6-2-7,8 2-16,-7-3 112,3 1-100,-3-1 10,2 0 34,-6-2 11,-1 1 135,1-5-180,-1 1-27,2-3 66,2-2-117,-2 2 17,3-3 28,-5 3-6,0 0 11,-1 1 1,-1 0-6,0 1 117,0-3-140,-1 4-5,-1-3 22,0 2 40,0-6-84,0 2 5,-2-2 50,0 2-55,-1 3 55,0-6-56,0 5-10,-1-3-7,-1 3-16,-1 0 11,0 2 11,-1-2-11,-1 2 6,1 0 44,-2-1-44,2 2-6,-1 0 0,-3 2 0,-2 0-23,-2 1 1,-2 0-6,3 1 6,-1 1-12,-5-1-5,3 2-17,-4 1-28,1 5 5,-1 10 23,3-2 23,2 6-6,8-7 16,2 3 1,0 2-1,0 2 29,1 0-23,1 0-5,0 1-6,1-1-23,0 1 18,0-2 5,0 1-28,1 6-3381,1-6 3375,2 4-341,8-1-191,2-9-1341,10 5-2294,5-11-5158,2-1 9359,1-4 0,-14-2 0,-7-2 0</inkml:trace>
  <inkml:trace contextRef="#ctx0" brushRef="#br0" timeOffset="180608">24065 9523 16748,'27'-49'-34,"-6"11"2571,-23 77-2509,-3 9-45,0-10 1398,-2 13-1454,3-15 776,1-1-933,1-1-89,2-2-73,2-1-101,3-3-1288,8 5-4448,4-6-2194,0-2 7855,-3-10 1,-9-11 0,-3-3 0</inkml:trace>
  <inkml:trace contextRef="#ctx0" brushRef="#br0" timeOffset="180908">23869 9507 21768,'-45'-36'840,"8"7"-420,37 29-303,1 0-37,1 0-85,3-1 65,5 1-38,9-2-50,16-1 0,7 0-104,2 0 1,2 0-1603,10-1 0,1 0 1568,-7 1 1,-2 0-68,-15 1 1,0 0-2901,21 1 1,0-1 3132,-18 1 0,-1 1 0,6-1 0,-5 1 0,-10 0 0</inkml:trace>
  <inkml:trace contextRef="#ctx0" brushRef="#br0" timeOffset="181334">24429 9732 14874,'-6'-1'5529,"1"0"-214,5 1-5281,-2-43-45,3 32-12,-2-33 12,4 46 22,17 11-5,5 6-6,17 12-11,-10-6 11,-2 0-17,-11-8-5,-2 1-29,-3-1-33,-3-1 11,-3-2 1,-3 0 26,-4-4 46,0 0 0,-3-3 74,-7 0 60,-5-4-50,-1-1 62,-7-10-3398,7-4 3313,1-3 6,5-1-22,5 4 0,2-5-45,3 4-2302,13-12 2285,-1 13 12,12-5-35,-5 10-66,2 1-79,3 2-173,3 0-1317,16 1-241,-9 1-2946,9 1 4862,-10 1 0,-16 0 0,-2 0 0</inkml:trace>
  <inkml:trace contextRef="#ctx0" brushRef="#br0" timeOffset="181740">25142 9681 20044,'-3'-1'3031,"1"1"-1615,2 0-1388,-47 15-11,36-8 11,-34 12 11,50-11 23,3 0 5,4 0 62,11 1-67,-3-3-6,10-1-6,-8-3 12,12-3-34,-8-1 0,7-3-6,-11 0 12,-3-2 10,-3 0 91,1-5-28,-7 4-18,-1-5-21,-6 4-1,-2 0-11,-1 0 5,0-1 51,-5-2-78,1 3 16,-5-3 1,1 6-29,0 1 12,-2 0-23,0 2-5,0 1 5,-2 1 17,-8 1-34,-2 5 6,-1 0-5,2 6 10,1 4-5,6-2-22,-3 6-1,9-6-5,1 2-16,4-1-18,2 1-207,10 7-3392,0-5 3246,12 4-990,11-2-1278,9-2-3815,15 1 6498,-5-7 0,-20-5 0,-13-5 0</inkml:trace>
  <inkml:trace contextRef="#ctx0" brushRef="#br0" timeOffset="182109">25682 9736 25797,'-28'-27'-112,"5"6"67,23 22 6,0 1 16,0 2 7,1 1-18,3 1-28,8 3-10,9 0 9,11-2 47,6-2 27,-8-4 6,-4-4 16,-10 1 18,-4-4 22,-1 0-6,-4-1 112,0-5 40,-4-2 162,-6-8-264,-2 8-16,-6 0-11,1 8 44,-9 2-84,3 2 12,-8 1 11,5 3-6,-2 2-17,1 4 12,-8 8-62,7-2-3398,-3 5 3398,11-3-2279,2 1 2279,5 1-387,2 1 359,4-1-339,12 9 182,1-6-156,13 6-180,2-10-281,2 0-480,5-1-948,1-2 2230,6 1 0,-20-7 0,-1-1 0</inkml:trace>
  <inkml:trace contextRef="#ctx0" brushRef="#br0" timeOffset="183135">18001 10077 10069,'-8'0'5528,"2"0"-4156,6 0 2829,0 0-4184,-37-3 16,28 2 6,-28-1 23,39 3 50,0 2 28,4 0 11,2 2 6,5-1-28,5 2-11,7-1-34,7-1-11,7 0-26,-4-2 1,1-1-684,22 1 644,-17-1 1,-1 0-819,18-1 821,-1 0 0,-4 0-11,-4 0 17,6-3-6,-20 1 191,6-3 44,-28 4 0,-3-2-33,-9 1 518,-1-2-692,-2-1 856,-2-2-867,-4 0 17,-2-1-34,-4-2 11,-2 1 18,-1-2 94,-10-2-22,6 1-3381,-7-1 3432,8 3-1006,1 1 1039,1-1 6,0 1-18,2 2-27,1 1-22,2 0-11,1 2 77,-1 0 2758,6 2-2898,-1 0 1529,6 1-1764,1 1 163,6 2 39,1 1 0,7 3-11,2 1 39,17 6-39,-5-2-6,12 5 22,1 3-33,-9-4 0,7 7-28,-15-6-5,-1 1-18,-4 3-38,-2 0-51,-4 0-152,-4 2-229,-3 1-526,-3 0-1205,-5 2-7579,-1-2 9408,-3-4 0,4-8 0,0-5 0</inkml:trace>
  <inkml:trace contextRef="#ctx0" brushRef="#br0" timeOffset="183982">19501 10361 9727,'0'-4'3456,"0"1"733,0 3-1287,29-62-2051,-19 42-459,7-16 0,-2 4 292,-10 22-85,-2 3-128,-1 2-135,-1 3-23,0 1-302,-2 9 6,-2 0 17,-1 9-17,-2 0 5,0 1-5,0 5-17,0 2 22,-4 20 17,-1 7-1033,-1 1 1005,2-3-5,3-18-20,-6 17 14,2-14 39,-2 8 45,6-24 62,2-10 756,5-6-96,-1-2-694,0-9 934,0 0-1007,-1-9-5,1 1-17,1-2-6,0-2 34,0-14 0,1-7-40,1-2 6,1-1-1523,0 10 1512,2 0 39,3-14 6,4 3-28,1 1-11,3 11-57,-2 16 68,2 3-6,0 3-11,2 2-5,0 4-12,2 2-2855,-1 1 2872,1 2 0,-2 3-11,2 3 1060,-3 6-1066,11 24 6,-11-9 5,6 19-10,-11-15 5,-1 2-101,0 2-84,2-1-140,1 1-140,2-2-1303,2-6 1,2-1 204,6 6-877,15 12 2451,-10-20 0,-18-13 0,5 2 0</inkml:trace>
  <inkml:trace contextRef="#ctx0" brushRef="#br0" timeOffset="184183">19529 10483 19266,'-1'-3'2453,"1"1"-2044,0 2-544,64-33-72,-32 24 30,8-8 1,5 1-1208,-7 14 1,-3 3-1895,12 0 1844,-9-1 0,-1 0-2055,2 1 2805,3 0 0,-20-1 0,-2 1 0</inkml:trace>
  <inkml:trace contextRef="#ctx0" brushRef="#br0" timeOffset="184643">20495 10329 24620,'4'-25'639,"-4"4"-511,-10 18-9,-4 1-47,-2 1-4,-4 1 72,-12 2-90,5 1-28,-8 3 12,10 2 16,-7 8 1,8-2-40,-3 6 0,12-3-16,3 1-7,-1 20 12,7-14-16,3 20 10,8-25 6,4 5 0,3-10 0,3-2-11,21-1 33,-12-6 1,14-3 61,-9-14-40,-8 0 18,5-10 5,-10 4-3392,-2-2 3415,-1-3-396,1-14 401,-5 5-11,1-11-11,-5 9-250,0-1 305,1-18 46,1 0-84,-2 2 27,0 10 6,-4 20 348,0-3 2598,0 13-3069,-1-1 701,0 12-723,0 0 390,0 4-385,0 3 12,0 7-1,1 4 0,2 20-16,0-5 0,0 2-96,2 25-1319,-1-8 1,1-2 266,1 6-203,-1-19 1,-1 0-8459,2 10 9696,1-8 0,-4-19 0,-1-8 1</inkml:trace>
  <inkml:trace contextRef="#ctx0" brushRef="#br0" timeOffset="186425">20867 10534 10903,'-3'-6'5086,"1"2"229,2 4-4211,-29-61-801,21 44-239,-8-19 0,2 11-170,14 26 84,-1 10 50,2 2-28,0 9-12,3-1-3380,3 2 3392,1 0 6,3 0 0,7 11-12,-2-11-211,6 7 228,-7-14 0,0-1 6,-1-2-20,-2-4 126,-2-2 3393,-3-3-2738,-1-2-430,-1-5-46,6-10-252,-2-2-27,5-9-6,-1 3 5,0-3-11,1 0 0,0-1-11,2 1-117,8-11-12,-4 9 255,9-7-641,7 8-3125,-7 9 3321,10 0-17,-11 10-350,-1 3 333,-2 2 11,-1 3-11,-4 3 0,-1 3 17,-3 1 3250,-2 2-3435,3 6 325,-5-5 23,3 4 38,-6-6 510,0-2-695,6 1 135,-3-3-17,4 0 40,-4-5 39,1 0 50,2-1 56,-1-1 62,1-2 72,-2-2 102,0-1 78,-3-2 73,-2 1 22,-3-2 11,-2 0-5,-1 0 402,-2-5-436,-3 5-11,-1-4-55,-3 6-35,-1 0-39,-1 1-28,-2 1-34,1 2 113,-9 1-174,4 2-6,-8 4 6,5 2 44,-11 12-94,5-2-18,-6 8-5,9-5 0,-3 10-39,7-8 11,0 6-11,10-10-6,4-1 0,3-1 17,3-2-11,4-1 17,4-3 5,5-1 28,23-4-3409,-11-5 3398,17-4 17,-18-6 11,-2-3 12,0-1-2251,-3-2 2306,-1-1 28,-3-1-528,-4 0 540,-3-1 2141,-3-10-1760,-3-6-359,-2 6-12,-3 2-16,-1 18 5,0 2-22,-2 4 2970,1 0-3042,0 3 1135,1 0-1203,-1 1-28,1 0-11,-2 5 39,-2 9 0,-1 2-17,-1 8-5,3-3-29,1 2-10,1 0-29,2 0-33,3 0-39,0-1-62,5 0-421,5 6 225,-2-7-594,14 7 494,-9-16 21,9-2 74,-6-8 88,2-2 113,1-5 106,0-2 90,1-4 62,-1-2 55,-1-1 74,-2-3 308,4-10-174,-8 5 11,1-7-6,-8 7 12,-3 1-40,-1-1-5,-1 2 0,-2 2-6,0 3 11,-1 2 181,-1 3-299,0 4-55,0 2-56,-1 3-84,1 1 5,0 5 17,-1 2 23,-1 6-17,0 4 5,1 4 6,0 1 0,0 2 17,2 10-23,0-9 6,0 6-5,0-11 10,2-2-10,0-2 5,0-2 0,0-3-6,1-2 23,-1-4 17,1-1 33,-1-4 11,1 0-5,2-4-6,4-3-33,2-5 16,3-2-5,3-3 11,0-2 17,2-1 0,0-1 5,0 0 68,7-8-107,-6 8-6,4-4-10,-10 11-12,-1 3 0,-3 4-22,-2 2-17,-2 3-22,0 2-74,2 7 46,-2 1-208,6 16 40,-4-5-583,2 18 151,-4-15-291,1 8-538,0-9-1298,0-2-2858,4-2 5663,3 0 0,-6-8 0,0-2 0</inkml:trace>
  <inkml:trace contextRef="#ctx0" brushRef="#br0" timeOffset="186648">22736 10479 23561,'-24'-22'106,"1"1"1,-19-11 580,13 54-676,9-4 209,-4 7-220,7 11-23,8-12-61,-1 13 67,9-17-201,2-1-129,2 1-213,4-1-258,2 0-1869,13 5-5060,7-4 7747,6-1 0,-12-9 0,-9-7 0</inkml:trace>
  <inkml:trace contextRef="#ctx0" brushRef="#br0" timeOffset="187007">22999 10596 12713,'2'-4'7079,"-1"1"-1304,-1 3-5741,-16-37-6,9 28-17,-13-27-17,14 38-16,0 5 5,3 0 0,0 2-33,5 3 5,2-3-11,4 3 23,3-6 4,2-1 23,1-3-10,1 0 21,0-2 18,6-2 16,-6-1-5,3-3 16,-7-2 18,-1-1 10,-1-1 0,-2-2 34,-1-1 6,-2-1 5,-1-1 23,-1 1-12,-1 0 152,-3-2 83,-4 0-318,-1 3-1,-5 4-16,1 7 5,-2 1 6,-4 3-28,-2 3-1,-3 2 24,-15 18-29,16-8-34,-9 12 12,23-10 0,4 0-34,1 2-224,11 9-61,2-6-241,11 7-1967,16 0-7293,4-1 8964,-2-4 1,-13-10 0,-19-12-1</inkml:trace>
  <inkml:trace contextRef="#ctx0" brushRef="#br0" timeOffset="187758">23933 10542 19390,'30'-46'918,"0"0"1,-4 8 0,-5 5 182,-13 11-631,-6 11-78,-2 4 146,0 1-84,-2 3-206,1 1-102,-3 2 189,1 2-318,-3 2-22,-2 6 21,-4 3 1,-3 5 0,-2 4-6,-2 2 0,-7 16-278,5-8 270,6-3 0,1 0-9,0 6-5,0 10 11,8-15-33,6 9 16,5-10-11,5 5 5,5-14-3317,4-2 3317,3-4-224,27 2 247,-18-9 34,19 1-23,-26-7 172,9-8-155,-9 1 0,6-7 11,-12 1 12,-2-1 3378,-2-7-3289,-4-3-3194,-2-1 3110,-5 1 72,-3 1-94,1 4 39,-1-4 84,2 1-62,0 6-39,2-4-6,2 8-5,0 2 3381,1 1-3387,0 2 6,2 1-12,2 2-33,-2 1-5,2 4-7,-3 3 12,1 1 6,4 9-45,-2-3 28,3 6-23,-1 4 62,-2-5-56,3 7-3392,-4-8 3347,0 1-33,1-1-45,0 0-79,0 0-78,0-1-2106,7 9 101,-7-9-2218,5 5 4531,-8-11 0,-3-5 0,-2 0 0</inkml:trace>
  <inkml:trace contextRef="#ctx0" brushRef="#br0" timeOffset="188492">24702 10607 14303,'1'-3'5982,"0"0"-1300,-1 3-4676,-3-20-12,2 14 6,1-12 17,4 20 6,4 3-12,0 1 6,3 2-6,0 1-11,-1 2-17,0 0 28,1 8-11,-3-6 11,1 6-22,-5-7-11,-2 1 22,0-2 0,-2 0 0,0 0 11,0-2 0,-3-1 28,-3 0 6,-1-3 28,-1-2 28,1-1 34,2-2 167,-4-3-22,1-2-151,0-2-11,3-1-18,2 1-27,2-1-50,1-1 16,13-10-39,7 1-56,19-6 17,-5 10-345,1 4 328,-9 5-11,-1 1-34,1 1-61,-1 1-62,0 0-776,11 0 0,1 0 664,0-1-426,0 1 0,-3-1 639,-11-1 101,-4 0 72,-1 0 68,-5 1 89,-2-1 51,-5 1 55,-1 0 295,-3 0-328,-1 1 1333,-1-2-1372,-1 0 168,-4-1-235,0-1-18,-5 0-10,1 2-17,-1 0-40,-1 1 12,0 1-28,-2 1-17,1 1 6,-2 0-34,1 1 11,-2 2-11,1 2 0,-13 13-23,11-5 1,-9 10 0,14-8-1,1 0-16,3 1-11,2 0-18,3 0 7,1-1 5,5 0-6,1-1 1,6-2 10,2-1 1,2-2 22,2-3 11,9-2-5,-5-2 5,6-3 34,0-8 5,-7 1 6,5-6 22,-10 3-5,-1-1-6,-2 0 6,-2 0 90,1-6 55,-3 3-117,0-1 100,-5 6-49,-1 5-119,-2 1-134,0 3 85,-3 9 10,1-1-134,-5 16-34,4-6-106,-2 8-156,4-3-231,0 0-308,1 1-503,1 0-1021,1-1-2900,2 0-3467,1-4 8866,0-3 0,-2-7 0,-1-4 0</inkml:trace>
  <inkml:trace contextRef="#ctx0" brushRef="#br0" timeOffset="188925">25537 10820 26487,'26'-37'11,"-7"11"-5,-25 40 392,-2 4-404,-1 2 28,0 3-22,-1 1 0,-8 27 0,7-18-1159,-5 19 1164,9-26-21,1-2 21,2-3 357,-1-3-356,1-1-1,2-7 176,0-1-153,2-8 151,0 0-34,0-10-128,1-1-6,1-10 1025,2-2-1030,3-19 11,0 4-742,5-14 747,-1 9 17,3 0-22,2-2 0,1 1 11,0 0 0,2 3 5,-2 3 35,7-7-18,-7 16 0,3-3-3101,-3 12 3063,-5 8-2094,4-1 2088,-4 7 5,2 1-11,0 2 0,2 2 331,0 0-331,1 3 2291,-2 1-2296,5 11-1,-8-2-5,3 9 5,-10-5 6,-2 2 0,-5 0 6,-4 1 5,-5 1-5,-6-2-1,-4 1-16,-4-2 11,-2-2 0,-1-2 3386,-1-1-3470,-11-2-28,10-5-123,-6-1-202,16-4-397,4-2-847,3-1-4698,6-2-3334,3 0 9713,3-1 0,1 3 0,0 0 0</inkml:trace>
  <inkml:trace contextRef="#ctx0" brushRef="#br0" timeOffset="189368">26084 10515 21915,'-1'-5'2834,"1"2"-1069,0 3-1127,12-63-375,-6 44-134,1-17 0,0 5 89,-3 25-50,0 2-39,-2 2 17,-1 1-152,0 8 28,-1 2-22,0 9-5,0 3-1,1 20 12,-3-7-2291,-1 14 2285,-2-12-2626,-2 0 2626,-1 1-414,-1 10 386,2-12 22,-1 6-5,4-19-6,2-4 56,0-6-33,1-3 1413,1-4-1385,0-2 3201,0-2-3151,2-1 805,3-3-882,5-3-7,4-3 0,13-12 0,-3 4 0,10-7 0,-8 8 0,-1 1 0,-1 1 0,-2 3 0,-2 1 0,-3 3 0,0 2 0,-4 3 0,0 1 0,4 5 0,1 8 0,-2 3 0,0 6 0,-8-2 0,0 2 0,-2 1 0,-2 3-1133,-2 1-6086,-1 2 7219,-3 5 0,2-16 0,-2 0 0</inkml:trace>
  <inkml:trace contextRef="#ctx0" brushRef="#br0" timeOffset="193224">17809 10362 13625,'0'-3'4548,"0"1"1474,0 2-5759,5-47-62,-4 36-49,5-36-52,-6 47-273,0 0 5,0 8 157,0-2 50,1 10-22,2-2-1,-1 4-4,1 3-217,0 3 233,-1 4-34,0 0 17,-2 3-11,1-1-5,0 15 5,-1-12 0,1 12 0,-1-15 11,1 1-3181,-1 12 3175,0-10 6,-2 10-88,0-15 88,-2-1-11,-2 0-17,1-2 23,0-3 0,0-2 10,0-3-10,2-3 11,0-3 3345,1-3-3362,0-4 146,2-1 185,0-1-348,0-1 6,0 1 33,2 1-5,3 1 17,4 1 5,5 1-17,5-1 29,23 0-40,-4-2 0,2-1-1713,-7 0 1,1 0 1687,11 0 0,-2-1-25,8 0-370,3 1 202,0-1-151,2 0-264,1 1-1028,-18-2 1,2 1 1649,-7-1 0,0 1 0,22-1 0,-26 0 0</inkml:trace>
  <inkml:trace contextRef="#ctx0" brushRef="#br0" timeOffset="193586">18570 10831 22878,'-31'-24'-20,"1"1"0,-19-15 1290,49 38-1321,1 0 534,2 1-477,2 2 27,4 3 1,4 2 274,13 10-291,6 4-45,0 2 524,-3 0-519,-12-7 6,-3-1 12,-2 2-1,-3 0-5,-1 9 22,-5-7-11,0 7 0,-3-9-22,-3 0-23,-1 1-95,-3 0 94,-1 0-693,-1 0-988,-1 2-1869,-2-1 3596,-2 3 0,6-10 0,1-2 0</inkml:trace>
  <inkml:trace contextRef="#ctx0" brushRef="#br0" timeOffset="194525">19600 11147 17339,'0'-5'3237,"0"1"-1556,0 4-959,3-65-358,-1 45-28,0-17 0,0 5-89,-1 25-96,0 3-73,-1 3-145,1 1-146,-1 3 124,1 7 106,0 3 5,3 17-16,-1-8 10,0 21-21,-1-18 10,-1 9 7,0 9-46,-2-21 28,0 15 34,0-28 45,0-3 22,0-3 897,0-2-874,-1-6-73,-1 0-6,-2-5-6,-1-2 7,0-1 4,0-3-16,0-1-3386,1-2 3392,2-1-412,1-1 406,1-1-11,3 1 0,2-2 5,4 4-10,4 0-1,2 2 11,13-4 3183,-3 7-3199,23-6-1,-3 9-5,1 2-11,-2 5 0,-15 4 558,0 3-586,-3 2 0,-3 3-23,-3 1 18,-4 2-3399,-3 0 3398,-4 2 6,-2 1-28,-4 17 67,-4-10-11,-5 13-2274,-4-14 2273,-4 1-146,-2 0 147,-2-2 2220,-10 6-2203,8-10 16,-5 4 12,10-11 0,0-3-12,3-2 28,1-2 1,2-1 10,1-1 241,1-2-235,2-1 56,-1-3-50,3 2-12,0-2-16,2 4 3398,2 0-3443,0 1-23,0 0 1,3 2 5,11 0 6,4 1 11,11 1 0,0 3-6,4 2 17,1 1-16,2 1-29,10 5 12,-13-3-6,4 3-79,-12-1 29,-10-3-45,0 6 89,-11-7 23,-7 4 11,-5-4-11,-7 0 0,-4 2-57,-19 1-94,-8 0 38,-1-1-829,3-4 695,16-3-201,2-2 34,4 0-141,1-1-190,4-1-493,3 0-8582,2-2 9222,6 1 0,1-1 0,5 2 1</inkml:trace>
  <inkml:trace contextRef="#ctx0" brushRef="#br0" timeOffset="194742">20193 11167 21915,'10'36'61,"-1"0"1,6 25-95,-10-46 308,-2 1-2017,1 12-257,-2-9-7832,-1 12 9157,-2-19 1,0-2 0,0-7 0</inkml:trace>
  <inkml:trace contextRef="#ctx0" brushRef="#br0" timeOffset="194942">20332 11054 26234,'-11'-30'-387,"0"0"1,-6-13 55,16 50-257,1 7-415,0 0-633,0 3-2290,3 2-5905,1-1 9006,2-2 1,-3-7 0,-1-4-1</inkml:trace>
  <inkml:trace contextRef="#ctx0" brushRef="#br0" timeOffset="195195">20678 10968 21422,'0'-6'2980,"0"1"-1406,0 5-1568,-6-4 5,4 14-17,-5 15 6,6 21-95,1 17-585,2-14 461,0-2-106,3-15-129,0-3-3382,-1-1 2957,1-4-2429,-2-2 1728,-1-4-655,0-2-1506,-2-3 3741,-1-1 0,1-6 0,-1-1 0</inkml:trace>
  <inkml:trace contextRef="#ctx0" brushRef="#br0" timeOffset="195337">20581 11316 22323,'-15'-39'-6,"-1"1"1,1 2-1,9 10-162,12 22 1049,8-1-1530,4 0-5686,25-1 6335,1 2 0,-6 0 0,-13 2 0</inkml:trace>
  <inkml:trace contextRef="#ctx0" brushRef="#br0" timeOffset="196571">21647 11361 17059,'0'-6'4475,"0"1"-2509,0 5-1507,3-67-50,-2 44-224,1-16 0,0 3 151,1 23-56,-1 3-44,-1 2-68,0 4-68,0 1-144,0 2-1,-1 6 45,1 2 11,2 14 6,0-3-6,1 8-11,-2-5 0,-1 1 11,0 0-11,-1 0-11,-1-2 0,-1-2-12,-2-1 7,-1-3 16,1-2 0,0-2 11,0-4 6,2-1 27,0-3 326,2-1-325,-1-6-12,1 0-5,-2-5 28,0-8 0,1-5-22,0-3 11,2-4-12,1 5 18,3-5 10,1 1-10,1-3-1,1 2-5,3 0-11,-1 4 10,2 3-21,0 4-6,1 3-6,0 3-17,0 3 12,0 4-12,1 2-5,0 2-11,2 1 5,-2 4-11,2 2 5,-1 4 7,-1 3-18,0 2 6,-2 2 11,-2 1 17,-2 0-5,0 2-1,-3 0 0,-1 1-10,-2-1 4,-1 2-4,0-1-7,-1 0-10,-1-1 21,-1-2 1,0-3 6,-1-1 5,1-7 28,1-1 22,1-4 196,0-1-178,0-3-24,2-2-27,0-5 0,3-2-6,1-3 6,2-1-3398,2-2 3392,0 2-5,0 0 5,1 2-22,0 3 11,-1 2-6,0 2-33,4 3 6,-3 1-1,5 2 0,-2 2-16,1 3-12,2 2 1,1 4 3369,2 2-3538,6 9 68,-6-4-269,11 14-348,-8-6 219,1-1-107,-2-5-50,-5-7-39,-1-3 72,3-2 130,-1-1 173,1-3 191,-1-2 123,-1 0 89,0-4 40,-1-1 55,0-4 62,-1-2 62,-1 0-3336,-2-1 3818,2-7-314,-4 3-1810,1-6 1804,-6 7-231,-1 0 181,-1 2 330,-1 0-380,-1 5 2344,-1-1-2490,-1 5 2590,-6 2-2719,-2 0 420,-6 2-426,-2 2-11,-2 3 1,-3 3-12,1 2-28,-13 16 22,15-9 6,-9 11-11,19-14 5,1-1-16,2-2-6,3 0 5,1-3 7,1-1-24,5 0 35,1-4 22,5 0-1,4-4-10,2-1 16,4-3-16,2-3 16,0-3 12,1 0 0,-2-2 5,0-1 123,3-9-61,-7 4 22,2-5-11,-8 7 6,-3 0 11,-1 2 11,-1 0-23,-2 2 1,0 2-12,-2 2-11,0 2-11,-1 3-28,-1 1-280,0 1 163,-1 6 33,-2 1 33,0 7-16,-1 1-39,1 4-40,0 1-50,0 1-45,1 1-67,0-1-84,2 0-112,-1-2-179,1-1-141,2 0-217,0-2-1821,7 4 61,-1-6-1361,6 2-448,-1-10 4554,5-2 0,-8-2 0,0-1 0</inkml:trace>
  <inkml:trace contextRef="#ctx0" brushRef="#br0" timeOffset="197094">22776 11389 23846,'30'-39'386,"-1"0"1,-1 2 0,-9 12-186,-19 23 29,0 1-292,-2 10 146,0-2-78,-3 10 33,-1 1-67,-2 8 11,2-5 0,1 3 137,4-13-126,1-3-5,0-1 5,0-2 45,0-3 23,0-1 16,2-1-16,1-2-23,3-1 0,2-4 1,1-2 60,7-7-38,-3 2-28,5-5 94,1-2-55,-3 6 73,11-9-90,-12 12 11,7-3-56,-11 9-5,5 2-6,-8 6-6,2 3-11,-3 3-44,3 8 38,-3-3 12,2 5-17,-3 1-39,2 2 33,-1-1-10,0-2-12,-1-8-34,5 3 45,-1-5-3386,5 0 3397,-3-5-5,2-1-17,10-3 51,-6-2 5,7-1 11,-7-3 11,0 0 6,-1-2 3437,4-4-3415,-5 3 23,1-3 17,-7 4 11,-2 1 95,0-2-84,-3 4 11,0-1-6,-3 5-16,-1 0-140,0 1 28,-1 6 22,-1 0-11,0 6-22,-1 0-18,-1 0-32,0 3-248,1 7 63,-1-5-135,1 6-202,1-8-291,2 0-2907,5 3 3792,6-1 0,-4-5 0,2-3 0</inkml:trace>
  <inkml:trace contextRef="#ctx0" brushRef="#br0" timeOffset="197798">23556 11081 16308,'0'-3'5131,"0"0"-1468,0 3-3747,8-38-331,-6 28-178,5-23 38,-8 39-693,1 5-2909,0 3-4804,0-1 8961,0-1 0,1-5 0,-1-3 0</inkml:trace>
  <inkml:trace contextRef="#ctx0" brushRef="#br0" timeOffset="198357">23964 11325 18649,'-5'-8'5294,"2"1"-4169,3 7-251,0 0-840,0 6-28,0 7 16,-1 7-16,-3 8-6,-1 1-6,-2 3 17,-1 0-11,-6 18-3392,1-11 3342,-5 12 16,4-16-422,0-3 416,0-2 35,2-3-6,-1 3 11,4-10 11,-2 1 28,4-11 3194,2-5-3166,1-1 627,3-5-649,-1-4-17,0-9-17,0-1 6,0-9 17,1 5-12,1-4 17,0-1-5,0-2-17,0-2 27,2-2 12,3-18 34,5-7-1251,0-1 1195,3 1-6,-2 17 0,1-1 28,9-12-28,-4 15-1204,5-5 1193,-6 21 0,1 7-6,-1 3-22,2 6 11,-1 1 0,-1 3 0,0 4 5,0 3-5,-2 3 1010,6 13-1010,-7-4-17,3 8-27,-8 2 21,-4-7 12,-2 14 11,-6-16-17,-3 6 6,-6-10-11,-14 7-6,3-7-112,-25 7-2032,17-12 2065,-10-1-83,14-5-381,-2-3 105,11-1-206,1-1-425,13 0-724,3-2-8010,4-2 9075,1 1 0,0 0 0,-1 2 0</inkml:trace>
  <inkml:trace contextRef="#ctx0" brushRef="#br0" timeOffset="198691">24246 11367 14247,'4'-3'5540,"-1"1"-1603,-3 2-3875,29-8-29,-24 13 12,15 5-22,-31 20-18,0 1-5,3-1 6,5-10-1,2 0-5,2-2 6,3-3 5,4-1 6,4-2 5,1-3-5,3-2 11,1-3 11,0-2 23,1-2 5,1-2 17,-3-2 146,9-8-3449,-8 1 3421,5-6 16,-9 4-5,0-1-16,-2-2 116,0-9-83,-1-4-140,-2 2-29,-2 1-10,-3 10-23,0 2-17,-1 2 3370,1 3-3454,-2 2-123,1 3-701,1 1-200,0 4-1083,2 3-4278,1 3 6458,2 6 0,-4-6 0,0 0 0</inkml:trace>
  <inkml:trace contextRef="#ctx0" brushRef="#br0" timeOffset="199658">24773 11685 26351,'36'-51'239,"1"1"0,-4 5 0,-7 4-116,-14-1-78,-4 9-6,3-15 0,-3 12-1313,-1-2 1308,0-1 434,0 1-401,-1 2 222,-2 4-205,0 5 191,-3 0-175,1 12 636,-2 0-714,-1 14-50,0 0 6,-1 1-1,0 1 12,-2 3 0,-2 3 11,-2 5-6,0 2-5,-2 5 0,-2 18 0,3-6 0,-2 13-6,5-11-17,1 2-16,0 0-344,2 2 282,0-1-73,1 1-84,0 0-61,1-1-68,1-2-27,2-2-23,3-3-35,5-5-4,2-2-28,4-5-521,14 0 504,-4-8 5,9 0-279,9-7 587,-12-4 456,14-3-226,-15-3 101,-1-1 96,0-2 72,-2-1 67,-1-1 62,-2-1-220,-2-1 248,-2-1-3327,-1 1 3299,-3-1-11,-3 0 380,0-4-436,-6 5-11,-2-3-68,-6 8 101,-7-3-258,-1 5 34,-12-4-101,5 9-22,-7-1 11,6 3-28,0 1 0,0 2 144,0 1-150,2 3 6,1 1-6,2 1 3404,1 1-3415,1 1-3397,2-1 3397,2 1-868,2 0 863,1-1 0,1 6 10,3-5 1,1 4 11,3-6-5,3-1 2944,1-2-2927,1 0 1324,6-2-1324,-4-2 16,3 0 67,-3-7-28,-3 1-5,2-6 10,-5 3 18,0-1 22,-2 0-22,0 0 78,0-4-107,-2 5 18,0-1-12,-1 5-22,-2 2-219,0 1 146,0 5 50,0 1-22,0 5 6,0 9 16,0-4-33,0 6-11,7-1-51,5-1 11,13 1 6,8-6 68,8-7-7,-6-7 18,-1-4-7,-2-11 18,-8 2-17,5-7-3387,-10 3 3393,-1-1 44,5-14-50,-8 6 11,4-10-902,-7 7 908,-3-1-55,0 0 83,-1-11-17,-3 12 11,0-5 11,-5 17 78,0 3-89,-1 5-28,-1 2-5,-1 6-23,1 0 865,-6 6-865,1 1 68,-6 6-74,2 1 3387,-1 2-3409,1 4 0,0 1-45,-1 17 12,4-7-29,0 12-218,6 3 67,1-10-409,3 0 1,2 1-651,4 7-436,6 19 280,-2-31 56,-3-7-874,-2-12-1647,-3-4 3921,0-1 0,-2-5 0,0 0 0</inkml:trace>
  <inkml:trace contextRef="#ctx0" brushRef="#br0" timeOffset="199994">25744 11682 21358,'-12'-39'226,"-1"-1"0,1 4 1,4 9 1420,7 21-1591,1 2 526,0 1-633,3 1-33,2-1 163,14 2-236,1-1 594,10 2-661,-3 0-12,3 0-4,2 2 21,0 0 51,1 0 62,-3 0 27,9-1 91,-12 0 38,3-2 146,-10-4-17,-9-1 12,2-4 673,-9-2-595,-1 3 5,-1-2-5,-2 3 247,0-4-12,0 2-264,0-1 180,0 2-257,0 5-46,0 1-195,0 2 50,-6 23 22,2-6-22,-4 19-28,5-12-33,1 2-57,0 1-78,2 0-61,0 0-96,0 0-95,2-2-102,1-3-183,1-1-264,1-2-499,1-2-1663,0-4 3187,2 0 0,-4-7 0,0 0 0</inkml:trace>
  <inkml:trace contextRef="#ctx0" brushRef="#br0" timeOffset="200159">26310 11427 18746,'-8'-44'250,"-1"0"0,2 4 1,0 9 1885,1 20-2148,0 2-458,3 4 1018,0 1-912,2 6-128,0 3-344,1 5-4938,-1 13 5774,2 0 0,-1-3 0,1-8 0</inkml:trace>
  <inkml:trace contextRef="#ctx0" brushRef="#br0" timeOffset="200542">26520 11553 24900,'-54'16'-17,"13"-3"17,27 12-28,5 0 17,5-6-11,0 4-1,4-8-5,3-2-16,6 3 32,1-4 18,5 1 5,-1-7-5,0-2 16,1-3 57,7-2-40,-3-4 17,5-3 5,-8-3 23,0-1 51,-1-3-1,-1-1 7,-1-3-7,-3-1-11,0-1-5,-4-1 16,-1-1-5,-2 2-11,-2 1-6,0 2-28,-4 2-17,-3-2-56,-1 6-22,-2-1-45,3 7-28,1 3-174,-1 1 57,1 3-1004,-8 11 304,6-2-511,-3 9-1052,6-6-2673,3-1 5137,0 3 0,1-8 0,0 0 0</inkml:trace>
  <inkml:trace contextRef="#ctx0" brushRef="#br0" timeOffset="200853">26843 11519 19008,'2'-3'3714,"0"2"-1614,-2 1-2078,8 20 6,-13 4-11,8 12-28,-15-3 16,2-9 7,-4 8-1,4-9-6,-3 5-5,5-11 12,0-1 10,3-7 68,0-1 111,5-6 466,-1-1-157,8-6-381,0-2 352,29-18-313,-12 9-11,19-10-11,-15 13-18,0 2-16,-2 0-11,0 3 28,6-1-101,-10 5-17,3 0-16,-11 4-12,-1 3-6,-2 2-38,0 6-79,-2 2-174,0 4-1770,-2 15-2245,-3-5-5495,-1 7 9824,-3-11 0,0-12 0,0-4 0</inkml:trace>
  <inkml:trace contextRef="#ctx0" brushRef="#br1" timeOffset="235886">17486 8612 11092,'-4'-8'548,"0"2"-458,4 6 4306,0 0-4361,-37-69 332,26 46-153,-9-17 1,2 4 657,15 22-712,1 2 404,0 1 90,0-2-815,1 4-24,0 0 1947,1 5-1534,0 1-593,0 1 429,0 8 48,0 0 60,0 10-29,-1 1-2,0 5 18,-3 3-3488,0 2 3396,-1 2-2,0 1-386,0-2 388,1-1-18,1-2 28,1 12-60,1-16-23,3 9 46,5-15-142,1-5 50,4 2 89,-1-6-2041,2-3 2220,4-2 39,2-1 32,3-4 54,4-2-1035,21-11 1183,-6 1-466,16-8 328,-10 4-110,3-1-31,3-2-56,3-2-52,2 0-61,-28 12 1,0-1-21,1 0 0,-1 0-4,2 0 1,-1-1-5,1 1 0,-1 0-5,1 0 0,-1 1-5,0 0 0,-1 0-3,0 2 0,-1-1 1043,28-10-1060,-4 3 920,-4 2-946,-6 4-34,-5 1 532,-5 3-609,-7 3 2490,-6 2-2842,-6 2 444,-4 1-546,-4 3 1200,-5 4-1478,-4 2 293,-5 5-1779,-18 8 704,2-3-1197,-13 7 619,5-4-237,-2 0 1757,-6 3 1,19-11 0,1 0-1</inkml:trace>
  <inkml:trace contextRef="#ctx0" brushRef="#br1" timeOffset="236354">17325 8691 10235,'-21'-45'417,"-1"1"0,2 0 0,6 8-264,13 19 2905,1-3-2574,0 8 1173,1 3-965,0-1 251,1 6-923,0 0 2924,-2 3-2735,0 1 301,1 6-230,0 1-111,1 8-20,0 1-51,-1 3-44,0 2-168,1 1-72,1 1-118,3 8 308,6-2-29,0-1-22,5-8 317,9-8 309,12-7-153,1-3 25,6-8-3293,-9-4 3536,3-2 101,4-3-422,3-2 76,-13 4 0,3 0-1193,2-2 1,0 0 933,1 0 0,-1 0-23,-2 1 0,-1 0-53,13-7 20,1 0 1577,0 0-1614,0 1-25,0-1-10,-2 0-1,-15 8 1,-1 0-12,15-6-3,10-4-22,-25 10-18,-4 3-4,-6 2-214,-7 2-33,-3 2 163,-5 2-461,-4 1 2824,0 1-2992,-4 4-196,-3 3-1012,-3 7-3162,-6 4 5014,-5 6 0,8-11 0,-1 1 0</inkml:trace>
  <inkml:trace contextRef="#ctx0" brushRef="#br1" timeOffset="240655">17681 11292 18431,'25'-41'717,"-6"9"-722,-19 32 16,0 2 39,0 0 23,0 3 45,-1 2-45,1 2 27,-3 6-72,2-2 12,-1 5-1,2-4 118,-1 8-73,3-7 11,1 5 140,6-7-117,-1-3-1,2 1 17,-1-4-38,0-1-12,0 1-6,1-2 12,-1 0-6,0 0 145,6-1-117,-2-1 23,6-1 21,-2-2 1,2-2 0,4-3-519,4-4 480,4-4-12,4-2-22,3-3 12,3-2-12,2-2-1787,1 0 1804,-2 0-34,-2 0-2641,-3 2 2625,-4 1-18,-4 2-18,-2 2 2,-4 2-6,-2 2-33,-3 2 16,-3 1-16,-2 3 1150,-3 1-1246,-3 1 3116,-2 2-3300,-2 0-175,-16 27 0,-5 8 0,10-20 1,-8 16-1,0 0 0</inkml:trace>
  <inkml:trace contextRef="#ctx0" brushRef="#br1" timeOffset="243769">17853 8037 18351,'1'-16'609,"0"3"-424,-1 13 2621,0 0-2604,-2 0-109,0 0-92,-7 1 63,2 1 39,-11 3 144,3-1 3,-7 3-103,-5 1-25,5-2 10,-7 2-3,10-3-51,0 0-18,0-1-291,-8 0-178,7-1 8,-6 0 15,10-2 23,0 0 20,2 0 20,1-1 7,2 0 281,0 0 114,3 0-23,0 0-12,0 0-10,2 0-6,0 0 51,-2 0 116,-1 0-12,0 0-12,1 0 32,3 2 12,-1-1 9,1 2 29,0-2-36,0 2-128,0-1-1,-4 2-13,3-1-12,-3 0-27,3 1 9,0-1-18,2 1 6,-1 1-17,-2 0-4,2 0-13,-1 1 26,2-2-6,0 1 37,-3 2-280,1-1 24,-2 3 8,2-1 15,-1 0-3405,0 0 3382,0 2 2,0 0 18,0 0 219,1 1 0,0 1 23,-3 6-29,4-3 6,-3 6 1,3-7 4,1 2-4,0 0 5,1 0 11,-2 1 3392,1-1-3369,-1 0 5,-1 1 5,1 0 158,-4 8-130,1-6 6,-2 7-22,2-9-11,0 0-6,0 0-23,1-1-21,0 1-12,1-1-12,0 0-3333,2 1 3383,1 0 2,0 1-1,1 1 9,0 0 6,1 2 9,0-1 43,0 9-107,0-7-4,-1 6-1,2-10 1,-1-1-10,0 1-21,1 0 1,-1 0 18,1-1-6,0 0 13,0 0-8,0 1 68,0 7 3364,0 1-3391,0 1-480,0-4 468,0-6 6,1-1-34,-1 0 0,2 0 17,-2 0 6,1 0 11,0 1 16,-1 1-16,0 0 0,0 0-23,0 0-5,0-1 39,0 9-28,0-7 0,0 5 6,2-7-12,-1-2 17,2 1 0,0-2-22,0 1 485,0 1-491,0 0 17,-1 0-5,0 1 10,0 1 6,0 2 6,-2 0 6,1 3 5,-1-1 0,0 0-17,0 0 1,0-1-12,-1 0-12,1-1 7,-2-1 5,2-1-11,-1 0 5,1-1-5,0 1-12,0-2 18,0 1-6,0 1-6,0-1 11,0 2-5,1 0-11,-1 1-1,1 2 34,0 0-27,-1 2 10,0 1 12,0 0-34,0 0 16,-2 1 7,0 0-1,-2 0-11,2 0 6,-2-1 0,2 8-11,0-9-6,1 4 5,1-11-10,0-2 33,1 1-17,1-2 0,1 0-5,0-1-12,1 0 6,-2 1 17,1 0 11,-1 1-28,0 0 67,-1 7 11,0 3-50,-1 0-16,-1 0 10,-1-7 6,-2 1 0,-1 0 11,0 0-16,1 0 16,0 0-17,1-1-16,0 0 11,3-2-29,-1-1 29,1-1 78,0 10-67,0-8 12,0 7-7,0-10 6,0 0-16,0 1-1,0-1-3403,0 0 3381,0 0-5,-1 7 10,1-4 1,-1 5 0,1-6 5,-1 0 0,1-1-5,-1 0 3391,1-1-3391,0 0-6,1 0 0,1-1 5,2 0 1,0-2-6,0 2 11,1-1-11,0 0 0,-1 0-11,4 9 22,-3-7 0,2 9-16,-3-10 10,0 2 1,0 0 0,0 0 10,0 0-4,1 1-7,-1 0-5,2 1 6,-1-2-6,2 1 0,-1-3 0,4-1-6,0-2 1,2-1-12,3-3-39,15-2 28,-3-2-34,13-4-67,-6-2-173,5-4-2908,0-2 768,4-2-7389,-6 2 9219,-5 0 1,-16 6 0,-6 1-1</inkml:trace>
  <inkml:trace contextRef="#ctx0" brushRef="#br1" timeOffset="276697">5242 6552 14308,'-22'-45'868,"0"1"0,2 4 0,3 6 1302,5 8-1923,6 10 647,-6-14-681,9 20 137,0-4-199,2 11 440,1 0-529,0 3-1,0 8 7,1 2-12,0 10 44,0 14-66,1-6-373,-2 11 356,0-11-1,2-3-10,0-1 11,4-4 0,4 4 5,8-5-3270,1-2 3276,5-7 65,7-9-37,-3-4-11,11-6 33,15-14-61,-22 7 0,2-2-151,0 0 0,1 0 128,0-2 1,0 0-40,4-3 0,0 1-11,-9 4 0,1 1-37,11-7 1,-1 1-115,-10 7 1,-2-1 52,2 1 0,0 0-64,-1 1 0,1-1-90,-2 1 0,2 1-1429,7-3 1,1 0-3180,-5 6 1,-2 0 4163,27-9 0,-28 14 0,-24 6 0</inkml:trace>
  <inkml:trace contextRef="#ctx0" brushRef="#br1" timeOffset="279512">4453 6500 13475,'-5'-14'-9,"1"5"-92,4 20 483,0 2-40,0 11-198,0 6-3412,0 1 3305,0 0-25,0 1 146,0-6 9,5 28-259,-1-24-14,5 15-75,0-8 28,-1-7-1135,2 9 1083,-2-9 2201,4 15-2247,-3-8 91,3 12 42,-4-13 51,2 19 67,-6-24 0,1 2 25,0 11 1,0 0 18,-1-7 1,-1-1-434,-1 1 1,0-1 475,1 17-2,-1 2-81,0-15 0,0 1 5,0-9 1,0-1-6,0 11 1,-1 0-233,1 2 1,-1-2 283,0-9 0,0 0 7,-1 11 0,1-1-1304,0 17 1363,-1 1 5,-2 1-10,1-30 0,0 0-43,-1 1 1,0 0-379,-1 0 1,0 0 399,0 1 0,0 1 2,-1-1 0,0 1-233,1 0 0,-1 0 246,0 1 1,-1 0-105,0 0 0,0 0-17,1-1 0,-2 3 127,-1 5 1,-1 6 0,0-4-646,0 0 0,0 0 573,0 0 0,-1 5 0,1-6 14,1-5 1,-1-2 198,1 1 0,0 0-213,-1 0 0,1 1-258,-1-1 1,0 1 341,0-1 0,0 1-117,0-2 1,0 1 468,0 0 1,0-1-465,0 0 1,-1 1 342,1-2 0,0 1-355,-1 1 0,1-1 8,0 0 0,-1 0-514,1 1 1,0 0 510,0-1 0,-1 1 7,1 1 1,0-1 2,-1 1 0,0 1-3,0-1 1,0 1 118,1-1 0,-2 2-104,-3 16 1,0 1-335,2-14 1,0 1 320,-2 13 1,-1-1 0,3-15 1,1-2 335,0 1 0,0 0-335,0 1 1,-1 0-2,1 0 0,0 0-5,0 1 0,-1 0-2,2-2 0,-1 1-9,0 0 0,1-1-3,-1 0 0,1-1-12,0 0 0,1 0-86,-1 0 0,1 0 80,0 0 0,0 0 60,1 1 1,-1-1-65,1 1 1,0-1-7,0 0 0,0 1-4,-3 18 1,0 0 13,2-14 0,1 0 141,-2 14 1,-1-2-143,4-16 1,0-3 7,0 2 0,0-1 6,0 1 0,-1-1 5,1 0 1,0 2 24,-5 17 1,1 2-18,2-15 1,0 0-96,-2 16 0,0-2-179,3-16 1,0-3 171,1 1 1,0 0 3,-1 0 1,1 0-5,0-1 0,1 1-68,-1-1 0,1 0 61,0-2 0,0 4 34,1 5 0,0 6 0,0-5 24,0 0 0,1 0 32,0 10 0,-1 6 1,2-5-1,1 1 1,1-3 280,-1 1 0,1 0-291,-1-4 0,2-3 0,-1-14 1,0-1-1,1 0 0,-1 1 142,2 15 0,0 1-140,0-12 0,-1-1-3,2 13 0,-1-2 4,0-14 1,0-3-7,0 1 0,0 0-2,1 0 1,-1-1-70,1-1 1,-1 1-20,2 14 1,0 0 14,-1-12 0,0 0 219,1 12 0,0-2-223,-1-13 0,0-2-114,5 30 25,-1-5 1,1 1 46,-3-22 0,1 0 97,1 8 0,1 4 1,0-6-93,4 16 72,-4-20 0,0-2-66,3 12-10,0-2 293,-1-1-158,0 0 5,0 0-10,-3-12 1,-1 0 9,4 18 13,-2-7 0,1 0-1,0 9-8,-3-18 1,0 0-2,1 16-11,0-1 5,-1 2-11,-1 1 5,0-1-4,0 0-12,-1-16 0,0 2-9,0 1 1,0 1 381,1 0 1,-1-1-363,1-2 1,-1-1-23,2 14-1,0 1 18,1-1 5,-1 0 0,1 1 6,-2 1 118,-1-14 0,1 3-144,0 15 1,1 2-1,-2-10 1,1 0 619,0 9 0,0-3-644,0 6-6,1 2 16,0 0-21,0 0-24,0 1-5,-1-18 1,0 3-12,0 3 0,-1 1-244,1 0 0,0 0 288,-2-2 1,1-2-243,-2-12 1,0-2 245,0 0 0,0 1-4,-1-1 1,1 1-251,0 28 217,-1-22 1,0 0 145,-1-2 0,1 0-171,-1 0 0,1 0-160,-1-4 0,0-1-387,2 21-3180,-1-5 3853,0-5 0,0-21 0,0-10 0</inkml:trace>
  <inkml:trace contextRef="#ctx0" brushRef="#br1" timeOffset="437698">6744 18346 17512,'-29'-24'815,"0"0"0,-17-14-440,38 31-16,1-1 503,1 0-498,-2-4-61,2 0-22,-1-3 134,1 0 16,0-6 21,1 0-301,1 2 287,3 5-276,1 6-16,0 2-6,0 1-17,0 1 0,0 0-11,0 1-5,0 2 50,0 0-163,0 6 0,-1 1 1,0 8 10,-1 2-5,1 5-28,-9 32 17,3-16-6,-6 23-31,5-27 1,0-2 36,-2 9-351,-4 22 328,9-32 1,1-3-1,2-2 6,2-2 11,1-3 17,2-3-17,2-2 12,9 2 328,-2-6-290,9 1 46,0-6 78,21-2-90,-4-3-1222,20-3 1188,-9-3-16,5-1-6,2 0-19,-13 1 0,1 1-9,-10 1 0,1 0-45,10 0 1,0-1-141,-14 2 1,1 1-1536,15 0 1,-1 0-3180,-13 1 1,-1 0 4431,9 0 0,-4 0 1,-11 0-1,-11 0 0</inkml:trace>
  <inkml:trace contextRef="#ctx0" brushRef="#br1" timeOffset="438347">9055 18288 22531,'-44'-25'177,"0"0"1,-2 3-1,7 11-104,16 19-17,-9 7 6,11-4-29,-1 1-16,1 2-17,-6 7-28,9-3-4246,-2 6 4229,11-6 854,4 1-853,2-2-1,3 0-17,10 7 34,1-6 6,12 6-6,3-7 11,5-3 23,5 1-46,20 2 29,-11-4 3031,12 1-3054,-21-5 6,-4 0-11,-5-1-12,-7 1 49,-7-1 30,-12 13-6,-7-7-11,-14 10-33,-3-10 111,-5 0 29,1-2 0,-1-1 50,1-2-157,-1 0-34,-1 0-33,-2-2-100,0 0-68,0-2-1323,-11-2-3256,14-6 2265,-5-6-2278,22-7 4816,7-4 0,3 8 0,3 1 0</inkml:trace>
  <inkml:trace contextRef="#ctx0" brushRef="#br1" timeOffset="438591">9581 18150 25180,'-16'46'-50,"2"-2"-17,12 5-5616,2-7 5627,-2 14-191,1 5 226,-1-13-505,0 13 168,0-21-695,1-4-454,1-6-946,0-5-1720,0-3-3943,1-4 8116,1-2 0,-1-8 0,0-4 0</inkml:trace>
  <inkml:trace contextRef="#ctx0" brushRef="#br1" timeOffset="439107">9424 18625 14381,'32'-53'-520,"3"10"2164,12 43-1997,3 0 0,-1 1 1419,0 0-1284,-3-1 44,16 1 169,-16-3 21,12-1 813,-23-2-694,8-5-1,-14 2 314,7-9 2422,-22 7-2490,0-4 40,-10 3 565,-2 1-582,-3 0-27,-3 2-12,-2-1-33,-4 2-40,-2 1 196,-9-1-308,2 4-22,-6-1-28,6 3-45,0 1 11,-7 4-112,8 0 12,-5 4-29,12 0 6,0 3 17,3-1-28,2 2 33,2 0-106,2 5 62,4-5-1,2 4 12,5-6 5,10 1 1,-1-4 5,8 1 11,-5-6-11,0-1 22,-2-1 23,-1-1 134,0-4-16,-6-1 414,2-8-303,-10 5 7,1-6-7,-5 7 34,0-1-28,0 0 0,-1 1 112,0-4-241,0 5-33,-1 0-17,2 4-157,-1 2-129,0 8 185,0 1 5,1 7-3425,0-1 3320,2 1-147,1 3-1081,6 9 63,1-6-5496,17 14 6789,-4-15 0,-3-3 0,-7-8 0</inkml:trace>
  <inkml:trace contextRef="#ctx0" brushRef="#br1" timeOffset="439332">10574 18418 16924,'0'-4'5719,"0"1"-9514,0 3 3901,-70-6-27,43 10-593,-19-2 1,2 4 507,23 11 1032,-4 6-1065,12-6-34,0 12 0,6-7 0,1 10-72,5-11-91,5 1 2118,3 0-2867,12 3-2578,17-2-3786,15-3 3822,-2-8 3527,-2-8 0,-30-3 0,-5-1 0</inkml:trace>
  <inkml:trace contextRef="#ctx0" brushRef="#br1" timeOffset="439507">10862 18483 21534,'8'-49'1324,"-1"0"0,1 3 0,-3 12-1016,-4 27-140,-1 3-62,0 4-128,-1 10 5,-2 11-3375,0 4 3392,0 9-23,-1-7 1,2 0-17,-4 12 16,3-10-2553,-1 23 2139,2-23-387,1 8-486,1-15 1310,6 9 0,-4-18 0,4 6 0</inkml:trace>
  <inkml:trace contextRef="#ctx0" brushRef="#br1" timeOffset="439776">11217 18418 14482,'1'-5'6262,"0"2"-2145,-1 3-4095,-25-14-10,7 17 27,-24-6-892,13 21 898,-3 3-23,-3 3-16,-2 3 13,10-8 1,1 1-2076,-12 9 2045,-6 6 0,23-15 28,8-5 5,7-2 68,5-3-1,7-2 536,5-1-513,9-1 11,7-3-56,6-1-28,4-1-220,5-1 181,1-1-656,-5-2 0,1 0 404,10-1-342,-12-1 0,-1 1-313,-1-1-857,-1 0-3501,0-1 5265,3-1 0,-17 4 0,-2-1 0</inkml:trace>
  <inkml:trace contextRef="#ctx0" brushRef="#br1" timeOffset="440233">12089 18252 23621,'2'-50'607,"-1"0"0,0 6 0,-1 7-204,0 8-89,0 11-85,0 7 267,0 4-400,0 4 94,0 2-190,0 5 31,-1 4-31,0 8-11,0 6 0,1 7-3195,-2 8 3178,0 7 11,-1 7-623,-2-8 1,-1 1 614,2-8 0,-1 0-20,-3 12 0,-1 0 62,2-14 0,0-2-17,-9 29-624,1-4 305,-1-1-1367,1 4-323,7-27 1,1-1-1451,-1 3 0,2 1-1031,0-4 1,1 0 4489,-3 23 0,5-29 0</inkml:trace>
  <inkml:trace contextRef="#ctx0" brushRef="#br1" timeOffset="440773">13079 18419 14437,'-6'0'5630,"2"0"-2258,4 0-2801,14-64-1009,-9 38 665,2-12 0,0 1 418,-6 18-293,-1 3-44,-1 4-61,-2 3-79,-2 3-79,-4 3 662,-2 1-756,-7 2 5,-36 21 5,14-3-303,7-1 0,-1 2 287,-7 11-1026,-2 3 1004,0 2 16,0 2-33,3 1-18,3 2 18,5-1 5,5 2 0,7-5 124,6-2 66,6 2-105,7-12-113,6 4-6,7-12 46,7-1-6,6-1 33,6-2-941,8-3 857,6-3 84,4-3-22,7-5-78,6-4 83,-27 0 1,0-1-6,2-2 0,1-4 53,17-14 1,-3-2-7,-22 10 1,-2-2 13,10-10 1,-7-2 50,-22-4 6,-5-2 261,-4-2-183,-14-21-107,1 14-30,1 16 0,0 2 25,-9-10-6,-2 4 6,-1 5 6,-1 6 0,-14 5-46,6 10-16,-10 4 940,11 12-928,2 4-24,1 7-2979,3 3 2924,3 3-33,4 2-62,3 2-101,3 3-191,4 2-275,4 2-403,3 2-3623,9 18 4755,1-6 0,1-9 0,-3-16 0</inkml:trace>
  <inkml:trace contextRef="#ctx0" brushRef="#br1" timeOffset="441291">13031 18659 25545,'-8'-39'254,"-1"1"1,-5-24-283,19 62 6,2 4 0,6 5-1,3 5 6,4 5-989,2 3 955,2 2 59,5 10-114,-2-1-517,9 8-682,1 1-2771,-6-10 2894,2-2-207,-7-13-314,-1-2-532,1-4-244,0-3-1425,0-5 330,0-1 3569,-1-6 5,1-3 35,-2-6-35,18-20 1431,-19 11 0,0-1 1881,1-1 0,-1 0-52,17-25-734,-20 20-716,-5 2-444,-2 3-296,-4 1-224,-2 2-107,-2 3-89,-2 3-73,-1 4-106,-2 2 346,-3 4-660,-2 3-57,-3 2-55,-3 5 11,0 4-22,-4 4-23,1 5 28,0 2-22,0 2-45,2 2 168,3-2-6,2-1-38,2-4-35,2 1-111,1-3-12,1 2 62,3 8-11,2-7-11,3 6 38,3-11 12,2-2 12,3-4-1,2-3-39,2-2 89,12-8 1,-4-4-135,9-10-61,-7-2 22,0-3-335,-4-2 537,-5 1 27,-6 3-5,-5 1-28,-4 2-11,-1 1 73,-2-7-107,-1 8-34,-1-5 1,0 11-28,0 0-68,0 3-123,0 1-974,0 2 128,2 2-335,1 1-449,3 2-918,1 4 2733,10 8 0,-10-6 0,5 5 0</inkml:trace>
  <inkml:trace contextRef="#ctx0" brushRef="#br1" timeOffset="441666">14268 18562 24967,'-14'29'124,"5"-6"21,20-22-33,8 0-78,1-2 6,2 0-1,-4-3 34,0 0-12,0-2-5,0-1 6,-2-1-17,0-2 39,-2-2 33,-1 0 46,-1-2 33,-2 0 11,-1 0 11,-2 0-16,-3-1-12,-1 1 1,-2 0-3421,-1 0 3376,-2 0-34,-1 2 184,-7-5-223,3 7-6,-5-1 12,7 9-34,-2 1 27,-1 1-72,-13 9 3348,6-3-3427,-15 17 46,16-7-1,-4 8 23,7-4 0,1 2-23,0 3-39,1 13-5,5-9-73,0 8-45,4-15-1266,7 4-79,0-8-1069,6 3-3427,2-8 5189,3 1 0,-7-7 0,0-1 0</inkml:trace>
  <inkml:trace contextRef="#ctx0" brushRef="#br1" timeOffset="442227">14937 18564 22339,'-5'-41'341,"0"9"1714,3 34-2055,-4 4 22,-1 3 6,-3 3-11,-3 5-23,-1 3 29,-9 13 89,6-9 33,-4 8-61,9-14 28,2-1-151,1-2 733,0 10-817,5 1 520,5 0-346,6-3-40,7-9-22,5-4-141,29 0 136,-15-5 1504,22-3-1471,-11-11 0,-11-1-783,11-11 715,-12 0 18,1-7-7,-1-2 220,2-13-85,-13 13-11,0-5 11,-13 16 28,-1 3 6,-3 1 100,-1 0-161,-2 3 687,0 2-716,-1 3-22,0 2-118,-2 0-129,1 1-223,-3-1-432,2 3-594,-2 1-1136,1 2 2615,-2 3 0,3-2 0,-1 2 0</inkml:trace>
  <inkml:trace contextRef="#ctx0" brushRef="#br1" timeOffset="442632">15525 18576 22834,'7'-5'2234,"-1"2"-1875,-6 3 722,0 0-1059,-4 43 141,5-29 38,-2 33-5,6-42-28,2-1-302,9-2-12,2-1 40,9-3 0,0-2 117,-1-4 11,-1-3-3375,2-11 3437,-6 4-25,2-8 232,-5-2-62,-5 6 12,0-4 6,-9 9-18,-2 2-33,-1 1-11,-1 2-150,-2 1-35,-1 3 0,-2 2 0,0 1 0,0 2 3373,-1 1-3373,2 0 0,-1 2 0,2 1 0,-2 2-3336,-1 3 3336,-4 4-1540,-1 3 1540,-3 5 0,-1 2 0,-2 4-1758,-1 3 1758,2-1-144,-3 8 144,8-10 1687,1 4-1687,6-9 1477,3 1-3426,7 11 27,2-7-2083,8 8-5634,1-14 9639,-2-3 0,-6-8 0,-4-4 0</inkml:trace>
  <inkml:trace contextRef="#ctx0" brushRef="#br1" timeOffset="443223">16403 18924 20527,'-11'-42'551,"0"0"1,1 1 0,-5-16-1,1 4-7,-1-5 352,1 3-554,7 24 1019,1 4-1070,4 19 183,1 5-480,0 1 221,1 8-204,0 2 11,0 7-38,1 3 620,5 16-436,0 3-95,1 1 22,0-3-106,2 3-11,-1-7-452,6 10 395,0-12 63,4-2 4,4-4 24,5-3 38,5-5 68,6-6-23,5-5-860,5-6 894,5-7-685,-22 1 1,3-4 595,6-6 1,6-6-1,2-1 1,-5 2-581,-4 2 1,-3 1 0,3-3 585,3-2 0,5-4 0,2-1 1,-3 1-1,-7 3-46,9-7 0,-5 1 0,-8 5 0,1 0 0,-4 1 0,-1 1 0,-4 2 0,-1 0 0,-1 0 0,19-17 0,-5 5 0,-7 6 0,-7 4 276,-5 5-276,-7 5 0,-4 5 623,-4 3-623,-2 5 0,-2 6-130,-1 6 337,2 8-2072,0 8-7966,0 19 7840,-1-14 1,-1 1 0,0-23-1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4T08:41:45.813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3226 1486 10892,'-45'-11'1602,"0"0"0,4 1 0,5 2-415,6 1-274,4 1-173,3 1 285,3 1 112,-1 0-897,11 3-228,-1-1 100,12 2-45,9 4 6,5 0 0,14 5 0,6-1-23,3-2 1,6 0-1166,15-1 0,5 0 1113,-3-1 0,4-1 1,-1 0-767,-6-1 0,-2-1 1,1 0 763,4 1 0,0-2 1,-3 1-592,-12-1 0,-4 0 1,1 0 588,0 0 1,-1 0-1,4-1-9,12 0 0,5-1 0,-1-1-312,-14 1 1,0-1 0,0-1-1,0 1 310,16-1 0,0-1 1,-2-1-9,-5 1 1,-1-1 0,-1-1 55,-4 0 1,-1-1 0,0 0-103,0-1 0,-1 0 0,-1 0 116,0 0 0,-1-1 1,-1 0-100,14-3 1,-5-1 31,-22 5 0,-2 0 16,24-9 1672,-1-6-1487,-24 7 2206,-2-7-2099,-27 2-169,-7 4-5,-10-5 17,-6 8 186,-23-7-119,6 6 1044,-15-6-971,13 7 1758,1 1-1696,3 0-7,4 1-4,5 2-29,4 1-45,7 2-50,5 1-45,4 2-50,4 2-45,2 1-185,0 1 388,7 7-248,2 3 0,5 8-16,3 3 10,3 4-5,3 5-11,1 1 19,1 5-59,-2 2-44,0 3-56,-2 5-563,-3 4 0,-1 2-31,-6-17 0,0 1-2068,5 21 1,-1-1-6133,-3 3 8301,-2-8 1,-4-24 0,-1-10 0</inkml:trace>
  <inkml:trace contextRef="#ctx0" brushRef="#br0" timeOffset="2419">7636 1600 32767,'-2'-5'-3064,"0"1"3398,2 4 636,-65-50-1538,41 38-1343,-14-14 1,1 6 1826,19 27 1996,-3 3-1974,0 3-584,-15 10 2208,9-3-1259,-21 18 836,22-15-225,-3 7-124,16-11-1319,7-2-323,3-1-168,5-1 1074,5 0-1620,7-1 374,8 0 336,6-2 253,7 0 3503,5-1-2721,5-1-23,-3 1 1,2 1 411,8 4-116,-11-4 0,-3 1 88,-7 1-206,-7 2-370,-7-2 99,-6 2-831,-6 0-17,-7-1 819,-8 1 700,-9 1-2725,-11 0 3565,-9 0 211,-8 1-2012,6-4 0,-1-1 722,9-3 1,-1 0-496,-12 3 0,0 0 0,13-5 0,2 0 0,-1-1 0,1 0 0,-28 5 0,6-3 0,8-2 0,1-4 0,20-2 0,3-4 0,18-3-3052,8-5 3054,25-13 0,-17 14 0,15-8 0</inkml:trace>
  <inkml:trace contextRef="#ctx0" brushRef="#br0" timeOffset="2635">8043 1697 32767,'-23'49'0,"4"-3"0,14-15 0,-2 1 0,0 1 0,-1-1 0,0 0 0,1-3-816,0 8-528,3-12-526,0 5-675,4-15-3022,-1-3 5425,2-2 0,0-6 0,0-1 0</inkml:trace>
  <inkml:trace contextRef="#ctx0" brushRef="#br0" timeOffset="2802">8089 1555 32388,'-30'-11'-3619,"0"1"1,-13 3-4670,48 22 7788,4 4 1,-4-14 0,-2-1 0</inkml:trace>
  <inkml:trace contextRef="#ctx0" brushRef="#br0" timeOffset="3012">8444 1294 28822,'-6'32'-772,"0"0"0,-3 22 459,8-17 0,2 1-161,-1 21 185,1 3 168,-1-29 0,-1 0-7,-1 1 1,-1 0-47,-1 0 1,0 1-669,-6 13 0,-1-1 294,3-12 1,0-1-284,-3 8 1,0-1-1791,-2 4-2385,2-8 5042,2-3 1,4-17-1,2-2 1</inkml:trace>
  <inkml:trace contextRef="#ctx0" brushRef="#br0" timeOffset="3418">8428 1895 28846,'-41'-32'85,"1"-1"0,3 2 0,9 10 104,21 21 1477,4 0-666,2 0-334,8 0-521,3-1-145,25-1 0,15-2 0,5-1 0,4-3 0,4 1 0,-15-1-270,13-1-298,-18 2 207,-2-1 107,-1-1 197,-1-1 223,-4-2 225,-3 1 208,-6-3-245,-6 2-354,-6 0 0,-4 1 0,-4-8 0,-3 8 0,-4-7 0,-2 10 0,-6-3-242,1 3 139,-3 0-681,3 4 282,0 1 710,2 1 390,0 1 227,1 4-825,1 7 0,2 10 0,5 4 0,5 6 0,6-5 0,3 3 0,5 1-398,2 1-1672,15 14 1331,-9-11 108,-5-6 1,-2 0 566,0 3 64,3 6-48,-17-14-3601,-5-3 3170,-4-1 82,-4-3-2966,-17 5 298,5-10 3485,-14 2 1,19-11 0,1-1 0</inkml:trace>
  <inkml:trace contextRef="#ctx0" brushRef="#br0" timeOffset="3576">8950 1677 31027,'0'-8'572,"0"2"-1165,0 6 2354,0 0-1761,33-17 0,-24 26 0,21-7 0,-34 33 0,-4 4 0,-3 4 0,-3 4-1167,-1 1 797,-3 8 0,8-27 0,1 0 0</inkml:trace>
  <inkml:trace contextRef="#ctx0" brushRef="#br0" timeOffset="3989">10786 1766 32767,'-12'-4'0,"1"6"0,7 25 0,1 3-760,2 1-1916,0 2-6593,2-4 8994,0-3 0,0-14 1,0-4-1</inkml:trace>
  <inkml:trace contextRef="#ctx0" brushRef="#br0" timeOffset="4185">10947 1404 21744,'5'-30'-8861,"4"12"8946,12 50 1,-10-15 0,0 2 0</inkml:trace>
  <inkml:trace contextRef="#ctx0" brushRef="#br0" timeOffset="4518">11219 1734 30994,'26'-55'-460,"-3"16"424,-10 58-645,0 3 229,1 2 172,-2 3 5,0 1-904,-4 1 736,-1 0 125,-3 0 8,-2-1 373,-2-2 54,0-6 356,-1-4-226,-1-5 342,0-5-102,1-4-108,2-9-250,2-3 190,2-11-16,4 0 47,3-5 19,3 0-13,3-2 0,4 1 247,1 1-84,2 3-192,1 2-106,0 3-221,11 1-2334,-9 7 2673,9 2-2330,-10 6 2073,1 5-603,1 2 220,0 6-257,1 3-168,-2 6-404,0 4-527,-3 5-1223,-2 4 2716,-1 9 0,-10-20 0,-2 1 0</inkml:trace>
  <inkml:trace contextRef="#ctx0" brushRef="#br0" timeOffset="5178">14505 1514 32767,'-11'-48'0,"1"0"0,0 5 0,0 6 0,-6 6-386,2 12-226,-9-1 600,5 12 523,-15 2-12,-5 9-864,-1 4 730,2 8-365,12 3 0,-8 20 0,10-5 0,-5 15 0,13-9 0,2 20 0,8-14 0,6 11-625,9-19-621,11-6 416,7-3 253,7-4 237,8-5 252,4-1 417,2-4-950,0 0 1394,-2-1 214,-4-1 2,7 6-239,-18-6-251,2 4-499,-21-6 0,-5 1-376,-4-2-479,-5 2 320,-5-2 645,-4 0 441,-8 0 331,-4-1-659,-21 3-223,7-4 0,2-2 0,0-1 0,-7-2 0,-13 1 0,17-6 0,1-1 0,1-4 0,-10-11-879,0-14-548,9 8 642,10-6-1663,21 19-1086,6 2 3573,17-4 0,-11 8 1,10-3-1</inkml:trace>
  <inkml:trace contextRef="#ctx0" brushRef="#br0" timeOffset="6259">14954 1610 32767,'-30'4'0,"6"1"0,23 2 0,4-1 0,10 4 0,12-2 0,2-1 0,7-4 0,-8-3 0,1-2 0,-1-2 0,-1-4 0,-3-2 0,-2-1 0,2-9 0,-8 3 0,1-5 0,-9 5 0,-2 0 0,-2 0-411,-2 3-798,-7-7-360,-1 8 287,-8-4 324,-17 5 296,9 6 306,-15 0 189,17 8 216,1 3 203,0 3 442,1 4 2965,1 2-3228,0 4 669,-7 25-1119,12-13-88,-3 21-614,14-21 275,4 2-131,5 0-21,4 1-8,7-3-41,5-2 275,5-2 117,5-4-3089,5-4 3347,4-4 157,3-3-290,17-7 580,-17-1-7,8-7 371,-23-2 728,6-11-273,-10 3-130,3-7-2231,-13 4 1844,-2-2 1931,-2-2-2595,3-22-88,-7 7-482,2-6-428,-7 14-33,-2 12 46,-2 0 111,0 3 118,-2 1 293,-1 2-72,-3-1 172,2 4 136,-3-2 3561,3 4-3288,2 2 66,2 1-200,2 1 18,9-2 388,1 1-158,22-3-75,-5 1-89,11 1-87,-9 0-11,1 1 280,-2 0 51,-1 0-397,-3 0 25,7-1 72,-4-4 42,0 1-383,-7-1 31,-9 2 18,-3 1-163,-2 1-1,-2 1 6,-2 1 30,-2 1-118,0 3 391,-2 1-21,1 5 30,-3 11 117,2-2 11,-1 9-16,1-5-29,0 23 22,6-5-31,0 8-759,6-15 692,1-11-153,1-3 107,1-1-12,1-4-360,5 0-258,1-7-210,6-2 678,-5-9 929,-1-4-544,-5-4 155,0-3-84,-2-4-11,0-2-3421,-1-4 3384,-1-2-2283,1-2 2267,-2-1-109,5-9 347,-6 11-11,2-5 400,-6 12 1927,-2 5-2440,-1 3-118,-1 5 3040,-1 7-3181,0 1 1133,-1 4-1100,1 0 16,-1 6-8,0 11-3,1-2 37,1 12-500,6 7 489,0-7-17,6 9 6,-1-12-50,12 8 39,-5-11-4,8 4-3223,-9-15 3234,3-2 40,-8-5 129,7-7-93,-12-5 341,4-7-332,-6-4-7,2-2 5,-1-2-7,2-3 17,6-13 156,-1 7-12,6-10 20,3 1-237,8-5 1,-5 9-16,1 3-45,-14 20-278,5 1-207,-4 6-219,6 0-363,-5 4-512,2 3-2190,3 1 3834,3 5 0,-11-4 0,1 0 1</inkml:trace>
  <inkml:trace contextRef="#ctx0" brushRef="#br0" timeOffset="6403">16844 1507 24063,'25'21'-61,"-6"-4"1064,-9 15-1238,-4-7-225,-1 2-346,-1 1-584,1 0 712,4 14 1,-5-23 0,2 8-1</inkml:trace>
  <inkml:trace contextRef="#ctx0" brushRef="#br0" timeOffset="6626">17191 1287 22520,'-4'-4'2727,"0"1"-1271,4 3-1534,-58-28-497,43 26 306,-43-19 140,60 35-739,5 4-807,4 2-3220,5 4-4497,1-2 9392,-1-3 0,-7-8 0,-4-5 0</inkml:trace>
  <inkml:trace contextRef="#ctx0" brushRef="#br0" timeOffset="6842">17745 1454 28094,'-53'2'28,"1"-1"0,3 0 0,8 4-22,14 13 11,2 1-29,6 1-21,4 1-6,5 1-57,5 1-16,3-1-44,6 1-5568,3-1 5365,5-2 158,18 7-1262,-3-10-1281,14 3 2880,0-9 0,-19-6 0,0-1 0</inkml:trace>
  <inkml:trace contextRef="#ctx0" brushRef="#br0" timeOffset="7202">18113 1583 25636,'-13'-38'110,"1"1"0,1 2 0,-1 10-65,-1 25 921,1 0-983,1 3 23,0 1 333,1 4-345,3 2 228,0 2-222,4 2 516,1 0-539,2 2 1,6 0-23,4-1-1311,5 1 1283,6-1-33,4-2-6,3-1-473,3-4 518,1-2 39,0-2 34,0-3 16,-4-4 73,7-16-55,-15 3-12,4-15-6,-15 7-11,4-17-237,-4 8 259,2-11 63,-7 5-46,-5 12 12,-4-4-18,-5 17 1241,-14 2-1263,0 7 574,-11 4-546,3 8-5,-4 6 39,-16 18-45,11-3-103,15-9 1,2 2 108,-8 12-22,4 2-35,4 1-94,11-3 0,4 2-107,3 9-17,5-10 1,6-1-679,18 2-1030,13-2-7893,5-5 9661,-3-6 0,-16-12 0,-9-4 0</inkml:trace>
  <inkml:trace contextRef="#ctx0" brushRef="#br0" timeOffset="7942">19788 1655 27205,'19'-50'92,"0"1"1,-1-1-1,1 1 1,0-1-1,1-3 1,-1 4 0,-2-2-133,-2 2 0,-1-4 1,-1 3-1,-4 6-897,-4 0 0,-3 5 886,-1 0 0,-1 2 905,-5-14-920,-3 29 22,0 8-985,0 5 937,2 5-12,-1 2 18,0 6 563,-2 4-460,-2 7 5,-1 9-5,-2 7-648,1 9 647,0 8 7,1 7-18,7-24 1,1 1-658,-1 3 1,2 0 662,-1 2 1,2 1-12,0 1 0,0 1-6,1 0 0,0 3-5,4 3 0,0 4 0,1-3-1062,0-4 1,2-1 1069,3 22 1,1-5-4,6-14-1428,-1-8 1445,-2-10 268,-3-8-257,-4-8 1432,-1-5-1347,-3-4 2205,1-6-2217,3-13-67,0-3 0,3-11 6,5-15-23,-2 7 6,5-15 5,-2 11 2931,2 1-2948,1-1 1,2 3 11,12-8-6,-8 15 0,8-5-22,-10 20 233,-1 4-222,10 4-34,5 6 12,0 6-1,2 7-22,1 17 34,-10-2 0,9 12 11,-6 10-1822,-12-10 1805,4 13 17,-16-15-3,-19-1 1,-6 0 13,-7 2-66,-3-4 0,-4-5 72,-15-10-23,-6-4 6,-3-5-17,-1-3-1311,19-4 0,0-2 1305,-15-5 1,-7-3 1108,29-4-1170,5-2-56,7-2-129,6-3 233,5-2-574,5-2-308,9-2 1311,6 0-2505,12 1-1976,8 1 4088,12 0 0,-20 12 0,0 1 0</inkml:trace>
  <inkml:trace contextRef="#ctx0" brushRef="#br0" timeOffset="8585">21012 1376 25920,'-45'1'203,"-1"0"1,4 0-1,6 2-795,8 9 665,1 2 193,1 2-243,-6 7 104,12-3-133,-8 22-5,20-20 17,-1 12-12,17-9 6,1-6 0,9 5-3025,1-9 3047,3-3-222,4-3 228,0-2 45,9-5 89,8-15-100,-9 2 22,1-12 17,-21 6-2199,-2-1 2221,-3-3 2216,3-13-2216,-2-2-2074,0-2 2046,-2 7 152,-3 9-124,-2 8 2252,-1 0-2302,-2 10-45,0 1 5,0 2-44,-3 8 3420,0 2-3387,-3 10-16,0 0-1,-1 4-16,0 5 0,1 1-1924,1 3 1935,2 2-55,4 14 44,3-12-1,6 8-27,14-7 28,-2-13 11,10 4-17,-7-15 56,1-4-27,-1-4 1902,-1-4-1908,-1-4-6,0-2-11,-1-6 16,2-3 12,7-14 17,1-10-3362,-2-3 3339,-5-6 0,-10 8-389,-2-3 378,-4 11 0,0-1 0,3-14 0,2-13 0,-5 16 0,-5 13 0,0-1 0,-3 16 0,-1 4 0,1 2 3198,-1 3-3198,0 2 585,0 2-585,0 1 0,0 5 0,0 3 0,6 18 0,2 0 0,18 31 0,-5-16 0,-5-12 0,0 0 0,11 13-2241,0 1 2241,-2-1 0,-4-2-331,-7-2 331,-6-2-129,-13 8-431,-20-5-752,-3-1 679,-14-10-1826,-7-12-263,11-7 2722,-12-2 0,31-6 0,3 0 0</inkml:trace>
  <inkml:trace contextRef="#ctx0" brushRef="#br0" timeOffset="9353">21735 1442 13755,'3'0'3747,"0"0"-2646,-3 0-933,50 23-23,-29-15 410,9 6 1,0-2-438,-10-6 976,2 0-1005,0-2 520,2-2-531,1 0 3152,0-2-3106,10-5-52,-7 0 12,5-6 759,-12 1-748,-3-3 28,-3-2 6,-4 0-17,-3-3 28,-4 0 84,-1-8-129,-5 6 17,0-4-28,-4 8 0,-1 4 6,-2 0-23,-1 4 68,-7-1-85,3 5-39,-6 0 40,-3 5-18,-2 7-44,1 1 11,2 8 0,3 12-11,6-3-6,-3 13-28,7-6-5,3 2-29,1 3-44,3 1-258,9 16-397,15-1-1055,6 0 875,13-12-319,-4-17-465,3-4-828,2-3-1649,0-4-3784,19-3 6681,-16-6 1322,13-4 0,-22-7 1826,-1-3 1893,-4-6 0,0-2-2100,9-8-2486,-10 5 1,-1-2 1864,1-9-125,1-3-760,-1-1 638,0-1-184,-2 0 794,4-9-112,-12 2-739,-2 4 487,-32-1-790,-4 25 669,-20-5-557,-13 16-106,-10 8 2378,1 3-2563,4 6 33,8 12-22,6 6-39,2 2-5,13 1-6,15 4-12,7-10 6,7 9 6,8-14-17,10 0-5,7-3-12,7-2-17,6-3-5,4-4 17,1-3 10,0-5 24,-3-2 16,-2-6 28,8-12-6,-14 0 6,6-11 22,-18 3 1,-3-5 5,-2-5 5,-3-4-5,0-6 12,-2-5-1,0-3 17,0-4 16,-3 14 1,-1 0 163,-1 11 0,0 0-172,1-9 1,0-1 111,-2 7 1,-2 3-9,2-15-100,-2-6-96,-4 28-1,-2 7 1,2 6 0,-3 5 0,1 4 438,-1 3-438,-1 5 0,-2 6 0,-1 8 0,-1 9 0,0 12 0,0 4-2607,-2 16 2607,2-7 0,2 0 0,2-18 0,2-1-385,0 3 0,0 1 385,0 1 0,1 1-1352,-1 18 0,1 1 803,1-14 1,0 0-668,0 13 1,2-1 953,1-13 1,1-4 0,0 4 0,2-4 0</inkml:trace>
  <inkml:trace contextRef="#ctx0" brushRef="#br0" timeOffset="10902">7028 2551 18413,'-20'-56'-230,"4"12"340,15 52-32,1 0 56,-2 2 11,0 1 43,0 3 266,-2 13-196,0-3-12,-2 13 129,-1 14-692,2-8 413,1 18-35,2-15-22,1 0-27,3 0-7,3 0 1,4-2-6,5-2 0,4-3 22,4-3 45,24 5-803,-4-14 758,-13-11 1,2-2-1171,21-1 1209,2-4 7,6-3-35,-28-5 1,0 0-15,3-1 1,1-1 11,1-1 0,1-1-1,4 0 1,0-1 5,2-1 1,2-1 5,2 0 0,1-1-11,1 0 0,4-1-2,-2 1 1,4-1 0,-1 0-749,-11 1 1,-2 1 0,3-1 725,13-2 1,3 0 0,-3 0 1,-14 2 0,-1 0 1,2 0 11,4-1 0,3-1 0,1 1 0,-3 0-16,4-1 1,-3 1-1,7-1-3,-3 0 1,7 0 0,5-2 0,0 1 0,-3 0 0,-7 2-419,-3 0 1,-5 1 0,0 0-1,4-1 417,-2 1 1,4-1 0,3-1 0,-1 1 0,-2 0 0,-5 1-360,15-2 0,-6 1 0,1 0 358,-14 2 0,0-1 0,2 1 0,2-1-128,3 0 0,4 0 1,1-1-1,0 1 1,-3 0 127,1 0 0,-3 1 0,0-1 0,4 0-27,-2 0 0,4 0 0,0 0 0,0 0 1,-5 1 27,-1-1 0,-4 2 1,0-1-1,0 0 14,1 1 1,0-1-1,0 1 1,-1-1-16,1 1 0,0 0 0,0 0 0,-1 0 1,1 0 1,-1 0-1,0 0 1,1 0 0,-2 1 1,1 0 0,0 0 0,-1 0-1,0 0 1,0 0 0,0 1 0,0-1 0,15 0 1,0 0 0,0 0 4,-1 0 0,0 0 0,0 1-4,0 0 0,-1 0 0,0 0 1,0 1 1,0-1-1,0 1-1,0 0 0,-1 0 0,0 1 186,1-1 1,-1 1 0,0 0-189,-1 0 0,1 0 0,3 0-16,-13 1 0,4-1 1,0 1-1,1 0 1,-4 0 18,2 0 1,-4-1-1,2 1 1,1 0-2,0 0 1,3 0-1,1 0 1,-2 0-1,-2 0 139,13 0 1,-2 1 0,-1-1-139,-14 0 1,0 0 0,0 1 0,1-1-2,-1 1 0,1-1 0,0 0 0,0 1 0,1-1 0,0 1 1,-1 0-1,1-1-137,0 1 1,0-1-1,0 1 1,1-1 136,0 1 0,0-1 1,0 1-1,0 0 4,1 0 1,-1 0-1,1-1 1,-1 1-5,0 0 0,-2-1 0,2 1 0,6 0 25,-6 0 0,3 0 0,4 0 0,2 0 1,0 0-1,-1 0 0,-2 0-49,3 0 0,-2 0 0,0 0 0,0 0 1,1 0-1,1 0 47,0 0 1,1 0-1,2 1 1,0-1-1,-1 0 1,-2 0-1,-3 0 5,10 1 1,-3-1 0,-2 0 0,-2 1 0,-2-1 6,-1 0 1,-4 0 0,0 0 0,0 0 24,0 0 0,0-1 0,0 1 0,4-1-51,3 1 0,3-1 0,1 0 1,0 1-1,-3-1-1,0 0 1,-2 0-1,-1 0 1,4 0-23,-2 0 1,3 1-1,2-1 1,-3 0-1,-3-1 2,-2 1 0,-4 0 1,-1 0-1,0-1 1,1 1 1,0-1 0,0 0 0,0 1-3,0-2 0,0 1 0,0 0 0,0-1-2,-1 1 1,1-1 0,-1 0 0,1 0-48,-2 0 0,0 0 0,2-1 0,2 1 87,2-1 0,4-1 0,2 1 1,-1 0-1,-4-1-15,2 0 0,-3 0 0,0 0 1,3 0-6,-1 0 0,4 0 0,0-1 0,-2 1 0,-3 0-1,-2-1 1,-3 1 0,-1-1-1,0 0 0,2 1 1,-1-1 0,0 0 0,1 0 32,-1 0 1,0 0 0,1 0 0,-1-1-33,0 1 1,0-1 0,1 1 0,-1-1-5,-1 1 1,1-1 0,-1 1 0,1-1 5,-2 0 0,1 0 0,0 0 1,-1 0 0,0 0 1,0 0-1,-1 0 1,1-1-4,-2 1 1,1 0 0,-1-1 0,0 1 2,-1-1 1,0 0 0,1 1 0,-1-1 3,14-2 1,0 0 0,0 0 109,-2 1 0,-1-1 0,3-1-107,-2 1 1,3-1 0,0-1 0,-3 2-11,2-2 0,-3 2 1,2-2-3,-6 2 0,3-2 0,0 1 0,-2-1 4,-4 1 0,-2 0 0,-1-1 0,1 0 92,-3-1 1,-1 0 0,1-1-1,0 0-13,6-3 0,1-1 1,0 0-1,-5 0 4,0 0 0,-3-1 0,-4 0-94,9-8 0,-9 1-871,-6-7-2188,-17 2-5616,-16 7 8682,-10 7 0,1 7 0,0 6 0</inkml:trace>
  <inkml:trace contextRef="#ctx0" brushRef="#br0" timeOffset="15904">13086 3572 18504,'-13'-49'1168,"1"-1"1,1 6 0,0 7 131,1 11-1155,5 14-156,-2 0-39,6 11-23,1 4 56,0 3 45,1 7 6,1 6-6,4 7-28,1 5-171,3 4 0,1 2-198,2 11-193,-2-8 1,0-1-369,-1 7-459,-1 1-2240,-6-13 0,0 1-4095,1 13 7724,-2 10 0,-2-39 0,0-8 0</inkml:trace>
  <inkml:trace contextRef="#ctx0" brushRef="#br0" timeOffset="16084">12798 3860 17873,'-24'-40'50,"0"0"1,1 4-1,13 5 1192,56 11-1533,-8 6 33,-3 3 0,2 0-2726,19-2 2382,-25 7 0,0 0-275,3-1 1,1 1-362,2-1 0,0 0-941,2 1 1,1 0-407,-4 0 0,-1 1 2456,27-4 0,-30 5 0,-13 2 1</inkml:trace>
  <inkml:trace contextRef="#ctx0" brushRef="#br0" timeOffset="16754">14987 3907 19132,'7'-3'224,"-1"2"655,-6 1-319,0 0-28,49-64 1031,-51 2-1390,24 19 1,-3 0-179,-28 6 1,-5 6 424,3 8-22,-2-5 134,4 13-437,3 7-78,1 1-17,3 10-5,2 6 33,0 7 384,0 9-395,0 8-6,0 5-11,0 4 0,2 2-11,0 2 5,1 2-5,0 1-420,0 2 380,-3-15 1,1 1 5,-1 18 31,1-21 0,-2-2-8,1 6 38,0 1 35,0-13-11,0-5 10,-1-13-11,-2-9-5,-2-5-29,-1-6 398,-3-4-403,-2-5 12,-2-5 4,0-4-4,-2-5-1,2-4-534,3-6 0,0-3 528,4 17 1,1-1 1,-1-10 1,-1-5-1,2 5-473,2 7 0,1 2 466,-1-10 0,0-1 6,1 2 0,0 2 5,-1-20-9,2 22 1,0 1 3,0-7-17,3 4 5,3 5-11,4 3-22,15-4-290,-1 13 301,13-3-17,-3 16 6,23 3 14,-23 7 0,0 1 13,1 1 1,-1 2 179,-1 1 0,-1 3-196,9 10 0,-3 3-5,-5 5 5,-4 3 0,-6 1 11,-6 2-11,-6 14 17,-8-12 0,-8 9-6,-7-16 6,-6-2-6,-5-1-11,-3-2-6,-2-2-39,-4-2-55,-1-3-326,-17-2 135,13-6-62,-11-1-95,20-6-118,4-4 1115,5-3-1753,6-3-785,6-5-1220,5-1-6335,14-11 9580,-3 10 1,4-1 0,-7 13 0</inkml:trace>
  <inkml:trace contextRef="#ctx0" brushRef="#br0" timeOffset="17397">15485 3239 9038,'4'-3'6307,"-1"0"1343,-3 3-7574,16-22-20,-11 16 6,12-15 14,-15 22-20,3 2 42,5 3-9,3 1-90,4 3 77,29 18-91,-15-8-772,20 15 772,-25-12 24,-3 2-15,-2 2 0,-5 1-22,-3 1 6,-5 0 7,-4-1 18,-3-1-2,-3 0 87,-7 6 107,-7-3-33,-1-4 43,-1-8 46,5-10 62,2-3 19,1-2 981,0-3-1102,4-2-88,-1-2-62,5-3-51,1-2-42,1-2-8,3-2 0,10-9 0,3 2 44,10-5 27,0 8 29,3 1 20,3 0-13,3 1-97,0 2-2,16-6-578,-13 6 539,10-4 10,-18 6 0,6-3-27,-3 1 4,-2 1 84,-8 2 6,-12 5 11,-4 1-34,-2 2 554,-3 0-605,0 2 57,-3 4 0,-2 2 28,-2 7-12,-4 3 12,-1 4-22,0 2 5,-3 12-12,6-8 1,1 7 0,8-11-6,4-1 12,4-1 5,6-2 5,3-3 1,4-2-12,3-3 12,3-2-1,1-2 12,1-3 39,12-3-22,-12-2-6,7-3 22,-16-4 1,-3-2 10,-3-3 23,-3-1 0,-4-2 23,-3-2-3315,-5-12 3276,-6 6-1,-5-9-1203,-6 9 1186,-5-1-805,-4 0 799,-4 2-1603,-2 2 1609,-4 2 17,-1 3 1304,0 3-1326,-1 3-6,1 4-28,2 3 847,3 2-869,4 1-1201,4 4 1150,4 1 12,4 4 569,4 2-659,3 3-172,3 2 15,2 4-315,3 2-22,6 2 500,14 14-1945,2-9-2379,13 8-4938,-7-13 9396,-1-5 0,-13-9 0,-5-4 0</inkml:trace>
  <inkml:trace contextRef="#ctx0" brushRef="#br0" timeOffset="18105">17106 3425 18504,'0'-6'3495,"0"2"-381,0 4-2996,-72-47-1488,39 39 1421,-20-13 0,-1 6-29,17 29-11,-10 7-11,19-3 0,4 2-11,4-1-3376,5 1 3376,3-2 919,5 0-931,3-1-5,2-1 17,5-1 0,3-2 16,5-2-5,5-3-5,6-2 10,5-4 1,4-2 22,23-13 6,-11-2-17,-14 2 0,0-1 22,12-13-21,-3-4 49,-2-6 17,-4-2 28,-6-4-5,-5-2-23,-5-1 3133,-5-3-3150,-7 13 1,-2 1 10,0-18-47,-2 20 0,-2 1 47,-3-5 12,-4 5 16,-1 8-11,0 4-11,0 5-11,0 4-11,2 4-34,2 4-28,1 1-11,-1 5 22,1 3-22,-2 6 11,0 5 0,0 5-28,-1 3 847,4 5-830,0 21 5,2-9-16,3 15-23,4 3 28,1-13 6,3 11-6,0-19 0,1-4-11,1-2-5,2-4-34,11 6 44,-4-13 1,8 3-6,22-13 28,-15-7-525,21-5 548,-23-7 10,-1-6-10,-3-1-3202,-1-4 3207,-5-2 22,5-13-11,-8 6 0,1-8-906,-9 11 928,-3 4 12,-1 2 321,-3 5-298,-3 3 2874,0 4-2931,-2 2-56,0 3-50,0 0 1487,-5 6-1471,-6 15 29,2-3 5,-4 11-17,11-11 18,0-1-12,9 6 39,1-6-11,8 3 11,11-6 11,-3-5 6,25-1-16,-18-7-7,24-9-3363,-25-2 3403,8-8 78,-10-8-11,-8-7-73,-2 0 17,-10-2 50,-7 2-5,-4 1-45,-3-4-33,0 13-7,-1 7 3388,3 10-3494,-1 2-11,1 2-72,-1 3-141,0 5-285,-3 4-600,0 5-1484,-2 3-6923,2 0 8758,1-3 0,4-5 0,1-5 0</inkml:trace>
  <inkml:trace contextRef="#ctx0" brushRef="#br0" timeOffset="18732">18461 3218 14639,'1'-8'3988,"-1"2"-2787,2-23 1,1-5-614,-2 10-328,1-13 1,0 1 243,-2 21-50,-2 3-73,-1 2 224,-16 1-533,4 5 52,-27 9-63,11 4-1086,-14 12 1103,7 1-42,9-3 1,0 2-523,-14 14 486,16-12 0,2 2 0,-2 12-95,5 17-191,21 3 28,10-1-1177,22-7 948,9-21-174,12-2-291,7-5 235,-27-12 0,1-1-401,2 0 1,0-1-768,1-2 1,0 0 1384,7-1 0,-4-1 0,4 0 0,-2-1 0</inkml:trace>
  <inkml:trace contextRef="#ctx0" brushRef="#br0" timeOffset="19138">19220 3188 12883,'3'-58'890,"1"1"1,0 3 0,-2 8 2055,-4 9-2425,-1 2 1704,-8-5-1681,-4 8-359,-2 2-56,0 13 820,4 11-884,-8 6-54,5 6 0,-7 7-5,6 7-7,0 8 12,2 6-22,3 7 10,6-5 0,2 1 614,-3 25-616,5-19 0,1 1-31,0-11 1,0 0-12,1 1 1,0 1-21,-1-1 1,1 1-484,0-2 1,0 0 446,0-1 0,1 0-756,2 26 605,4-7-57,3-7-60,3-6-2041,2-8 1805,1-6-978,6 0-2,-8-14-639,4 2-3606,-9-23 2604,-3 0 1983,1-11 1243,-4-1 671,-1-18-239,-4 6 1471,-2-16 305,-4 14 161,-2-1-627,-3 2-95,-3 2-314,-5 2-280,-3 4 740,-17-5-1021,9 12-44,-10-3-49,15 12-69,3 3-78,6 1-134,3 3-51,7 1-347,9 2 11,12 1 12,13 1-29,12 0 2949,13 0-3050,11 0-891,-11-1 0,3 0 718,-13 0 0,1 0-210,14-1 0,-2 0-491,-17 0 1,-3 0-2165,0-1 1,-1 1-5425,21-1 8569,-11-1 0,-22 2 0,-9 1 0</inkml:trace>
  <inkml:trace contextRef="#ctx0" brushRef="#br0" timeOffset="19880">20759 3075 17183,'-19'-45'808,"0"-1"1,1 4 0,4 9 1763,7 17-2106,1 5-125,2 4 696,2 3-920,0 2 295,1 1-423,1 6 1500,0 3-1461,3 8 0,1 5-6,5 9-16,-1 7-3,0-4 0,0 5-9,-1 7 0,0 1-1146,1 2 0,-1 0 1149,-2 2 1,0-1-1,-3-13 0,-1-2 0,0 0 1,0 0-21,0 28-622,-1-7 651,1-9 0,-1-9-12,0-9-2391,0-8 2487,0-4 1928,-1-9-1844,-1-6 489,-2-7-635,0-7 22,-4-15-38,2 2-1,0-14 0,3 7 0,2-5 2874,3-2-2879,3-1 5,5 0-11,4 4 17,5 3-28,0 5-45,11 0 51,-7 11-12,6 0-11,-9 11 5,0 4 12,2 1-6,4 3 6,1 3 6,5 3-35,2 6-220,3 3 243,3 4-608,1 3 625,1 3-39,0 2 0,-1 2-11,-4 1 5,-3 0-56,-7 9 62,-12-12 11,-12 6 22,-17-17-2636,-13-2 2642,-11-3-12,-9-2-99,-7-3 83,-5-1-11,0-4-448,1 0 431,6-5-12,5-1 390,7-3-608,1-7-72,16 3-303,3-4 2695,15 3-3389,9-2-465,7-1 1820,33-13 0,-24 16 0,17-7 0</inkml:trace>
  <inkml:trace contextRef="#ctx0" brushRef="#br0" timeOffset="20530">22040 3222 20895,'-46'-14'470,"0"1"1,3 0 0,4 5 334,4 11-195,-19 7-425,13 2-502,7 2 0,0 1 367,-1 6-11,-6 10-16,22-7-23,5 2 22,7-1 133,3 2-155,7-2 17,5 1 203,8-3-197,18 7-1,-3-10-553,13 3 565,-11-13 5,-2-3 28,-1-5 1,-3-2 814,7-12-793,-10 0 23,6-10 12,-13 3 22,-2-2 167,-3-2-44,-1-14-146,-3 8 1,-3-9-1,-3 13 0,-1 1 6,-1 4 603,0 2-412,0 0-242,-1 9-56,-1-1-5,0 10-11,-1 0-23,0 4 23,-1 2-12,-1 6-5,1 2 16,-1 2-10,2 4-1,1 1 6,2 3-5,2 1 5,2 0 0,3 0 0,4-1-6,3 0 6,3-3-17,2-2 6,2-1-6,1-4 17,-1-3 11,0-3-5,-1-5 5,-2-1 0,-1-5 12,-1-3 10,-2-4 7,0-3-1,-1-3 11,-3-1 6,0-1 0,-3-2-22,-2-2 44,-1-27-44,-2 15-1,0-18 7,-2 25 88,-3-10-4,-1 2-108,0 0 40,-2 7 12,3 12-7,1 2 12,0 2-23,1 3-10,0 2-7,1 3-10,0 2-23,2 1-12,2 1 7,3 1 22,4 3-6,4 4-11,4 6-6,4 4-1446,2 4 1452,2 4-17,12 19 11,-11-8-5,5 14 6,-16-15 10,-5 0-5,-5 0-5,-4-1-2938,-6 0 2904,-4-2-12,-5 0-27,-2-3-51,-2-2-56,0-3-106,0-3-140,1-3-202,2-4-347,2-2 454,3-4-1681,4-2 149,2-4-6864,2-2 8922,2-1 0,-1 0 0,1 0 0</inkml:trace>
  <inkml:trace contextRef="#ctx0" brushRef="#br0" timeOffset="21314">22748 3259 24799,'-29'1'359,"10"1"-242,30 4-10,3-1-6,4-1-34,2-2 12,2 0 61,10-4-73,-7 0-4139,12-10 4178,-17 2 933,5-15-978,-14 7-10,0-8 50,-8-2 5,-1-2-44,-3 0-1,-3 5 46,-6 6 3380,-16 3-3459,3 4-3398,-10 4 3404,10 8-868,1 3 857,-1 0-12,2 5-6,2 2 7,-3 9-46,4 19 6,4-5-67,11 24-56,19-12 11,2-1-79,10-1-526,16-2-1183,-6-11 1620,-10-10 0,1-2-803,18 3 332,4-3-277,-12-10 1,1-1 103,22 3 319,-11-7 1,-1-1 446,7-5 262,-15-2 0,-1-3 618,12-12 1360,-5-2-1499,-15-2-7,-15 5 2731,-4-3-2298,3-12 652,-1-3-927,-1-11-331,-7 12-39,-5 6 595,-15 9-779,-3 8-18,-13-1 101,-20 9-106,-11 7 22,21 3 1,-1 2-132,3 3 0,2 4-26,5 1 0,3 5-112,-8 32 113,18-16 5,15 6-3201,25-15 3201,2-10-881,19 3 869,-14-14 1,1-3 11,19 1 11,-17-3 1,1-3 7,0-5 1,-2-2-1658,16-7 1652,-17 3 0,-2-1 67,8-9-47,-3-5 5,-5-2 17,-4-4 1172,-4-4-1194,-5-5 5,-4-5 0,-4-2 12,-4-5 16,-3 16 0,-2-4 126,-4-10 0,-2-2-109,3 11 0,-1 1 3,-4-5 0,-1 6 92,-3 8-22,1 6 783,-1 8-811,1 5-51,1 5-28,2 5-27,1 3 2945,1 2-2957,-9 21-2973,6-3 2956,-5 22-5,8-4 281,2 8-312,3-5 0,1 2 3,1-8 0,1 1-15,0 14 1,2-1-31,0-11 0,1-1-45,0 2 1,0 1-295,1 14 0,1 0 92,-2-13 1,-1 0-768,3 23 1,-1-2-752,1 3-3067,-3-17 1,1-3 4121,0-4 0,-1-4 1,-3-27-1</inkml:trace>
  <inkml:trace contextRef="#ctx0" brushRef="#br0" timeOffset="22773">14907 4856 17012,'-38'-39'409,"-1"1"0,3 2 0,10 10-152,24 23 1397,0 1-1637,2 1 39,0 8 17,2 2 564,0 9-536,2 1 298,0 2-276,2 5-22,-2 1 369,1 2-397,0 0-3220,1 0 3198,0 0-23,2-1 5,1-1-428,1-1 417,0-1 0,2-2 23,6 6-34,-2-8 6,4 3 342,-4-9-342,1 0 0,0-3 3187,11 3-3193,-5-5 6,9 2-6,-8-6 39,15 2-5,-6-2-808,11-1 819,-8-2-6,2-3-16,5 1 16,5-1 0,5-2 1,8-2-551,-28 1 0,1-1 528,3 0 0,2 0-6,1-1 1,1 0-4,3 0 1,0-1-870,1 1 1,1-1 852,1 0 0,1 0 0,-1 0 0,1 0-3,1 0 0,-1-1 5,1 1 1,-1 0-1,1 0 1,0 0-6,-1 0 0,0 0 3,0 0 0,-1 1-3,-1-1 0,0 1 0,-2-1 0,1 0 0,-2 0 0,1 0 2,-1 0 1,-1 0 0,0-1 0,2 0 2,16-2 1,2 0-998,-15 1 1,1 0 994,14-2 0,0 1-1,-17 2 1,-2 1-28,1-1 0,0 0 27,-1 1 1,4 0 2,10-2 1,6 0 0,-3 0-370,-1 1 1,1-1 367,-15 3 0,4-1 0,0 0 0,-2 0 5,7 0 1,-2 1-1,-3 1-240,11-2 1,0 1 228,-9 0 0,2 0 0,-3 1-1,4-1 1,-4 2-1,1-2 0,0 0-349,-1 1 0,-1 0 363,-1 0 1,1 0 174,-5 0 1,2 0-1,-2 1-169,7-1 0,-1 0 10,-7 0 0,1 1 0,-3 0-22,3-1 1,-2 0 2,0 1 1,0-1-4,0 0 1,-1-1-1,0 1 1,1 0 2,-1-1 1,0 0 506,0 0 1,0 0-505,1 0 1,0 0 24,0 0 1,0 0-26,1 0 0,0 0-5,0 0 0,0-1-12,1 1 0,1 0 0,0 0 1,0 0-32,0 0 0,1 0 40,1 0 0,0 0 5,0 0 1,-1 0-4,2 1 1,-1 0-1,0-1 1,1 1-1,-3 1 1,3-1 0,-2 1-1,7-1 1,0-1-4,-8 2 0,1 0 0,1 0-339,0-1 0,0 0 0,-3 1 339,9-1 1,0 0 0,-8 0 1,2 0 0,-3 0 85,4 0 1,-3-1-88,1 1 1,-1-1 375,0-1 1,0 1-385,0-1 0,0 1 0,0-2 1,0 1-1,-1 0 1,1-1-6,1 0 0,-1 1 16,1-1 1,1 0 1,-3 0 1,4 0-1,-3 0-2,9 0 1,-1-1 62,-7 2 1,2-1 0,-3 0-61,4 1 1,-2 0-492,1 0 0,-1 1 494,0 0 1,-1 0-7,0 1 1,0 0 143,-1 1-1,0 0-148,0-1 0,-1 2 484,0-1 0,0 0-481,-2 1 0,1 0 11,16-2 0,0 1 220,-15 1 1,-1-1-229,13 0 0,-1 0-1,-18 0 1,-3 0-1,1 0 1,0 0-1,-1 0 1,-1 0-1,0-1 1,0 0 2,-1 0 1,0 1 19,30-5-5,-1-1 10,-2 1 1,0-1-6,-4 1 5,-2 1 1,-4 0 255,-3 1-256,-4 1 12,-5 0 6,-5 1 640,-6 0-613,-5 1 1476,-5 1-1408,-5 0 3401,-4 1-3362,-4 0 40,-2-1-119,0 0-39,-1-1-22,0 0 0,0-2 11,0-6-3420,0 0 3375,0-7-112,0 2 112,0-2-11,0-3 17,0-4-6,0-2 12,0-4-1,0-3-11,0-3 6,-1-3 6,-1-3-1,-1-1-11,-2-2-1029,0-1 1030,-3 0 10,2 15 0,-1-1 2819,-5-13-2841,2 11 0,0 3-45,-4 2-156,-2 0-141,6 21-1009,2 4-5544,0 10 6895,0 5 0,4-3 0,0 2 0</inkml:trace>
  <inkml:trace contextRef="#ctx0" brushRef="#br0" timeOffset="51422">8780 3418 16660,'0'-4'2351,"0"0"1674,0 4-3412,-2-51-1221,1 39 62,-1-39-36,2 52 497,0 2-256,0 4 448,0 3-63,2 4-465,0 2 442,0 4 64,1 17-82,-2-7-485,1 12 476,-2-8 45,0 18 34,-1-10-3181,0 14 3275,-1-17-11,0 0-258,2 0 163,-1 1 15,0 1-514,-1 2 472,1 1 3,-1 1-11,0 2 2,0-13 0,0 0-19,-2 19 23,2-18 0,0 0-12,-2 15 48,2 0-42,0 3-10,2 0-25,-1 2-31,1 1 12,1-16 1,0 1-76,2 22 37,1-8 1,-1 0-16,0-20 1,-1-1-849,2 12 0,-1-1 877,-1-11 0,-1 0 15,2 17 0,-1 1 495,-1-12 0,0 0-468,1 14 0,-1-1 22,0-14 1,-1-3 19,0 2 1,0 0 2,0 0 0,0 0 13,0 0 0,0 0 1,0 1 0,0-1-14,0-1 1,0 2-753,0 16 0,0 1 672,0-14 0,0 1-7,1 13 1,-1-1-144,0-16 1,0-1 144,0-1 1,1 0 3,-1-1 0,0 0 4,0-1 1,0 0-3,0-1 0,0 0-3,0-1 0,0 1 79,0-1 0,-1 0 1,0 0 1,0 0 2,0-1 1,-1 2 30,-2 12 0,-1 0 591,2-12 0,-1 1-570,-5 23 1,1-1-10,2-24 0,1-1-111,-3 10 0,0-2 212,-4 13 0,-1-2 1753,0-3-1763,0-4-11,1-1-26,1-5-26,2-2-38,2-4-62,3-4-45,2-2-96,0-4 1011,5 3-1159,0-8 528,2 2-669,0-9 1949,1-3-2124,-1-1 689,0-2-459,-1 0 78,0-1 154,-2-2 295,1 0 243,2 0 397,4-1-58,2 1-69,5 0-60,18-5 37,-2 0-22,17-5-856,-4-1 672,6-1-1402,-10 1 0,1 0 930,-9 3 1,1-1-150,9-2 1,3 0-689,1 0 1,-1 2 621,-10 1 1,0 0-22,11-1 1,0 0-1,-14 3 0,-2 1-33,1-1 0,0 1 0,29-5 166,-19 3 0,0 0-632,18-3 771,-21 3 0,-2 0 2,10-2 15,-2-1-2,-3 0-165,-3 0 9,-4 0 9,-3 0 454,6-5-351,-12 2 26,3-3 52,-14 4 242,-1-5-68,-6 2-37,-1-4-71,-6 4-81,-1-1-59,-3-1 1351,-3 0-1483,-4-1 1484,-3 0-1385,-20-16 0,10 13 1029,-15-12-829,18 17 124,0 1-9,2 1 16,1 1 29,3 1-14,2 3-65,3 0-38,2 3-135,1 2-43,2 0 143,2 2-1301,0 1 1100,6 6-154,2 1 19,5 8-1,3 1 59,2 2-34,14 15 62,-6-5-108,10 13 32,-10-8 122,6 22-2147,-9-10 2151,-9-14 0,-1 0-108,-1 15-848,-4 3 552,-5 1-737,-6-13 1,-3 1-2380,-5 20 3618,-2-16 1,0-2-1,2-9 1,-2-2-1</inkml:trace>
  <inkml:trace contextRef="#ctx0" brushRef="#br0" timeOffset="52846">11452 7117 22383,'1'-6'977,"-1"0"-903,0 6 2844,0 0-2556,-47-48-2602,25 43 2130,-9-16 1,0 5-70,2 36 666,-2 5-87,-3 6 81,-1 5-865,-1 3-53,3 4 841,1 1-416,5 1-58,7 0-1033,7-2 672,12-10 1,4-1-455,6 8 322,14 15-2,3-34 121,5-4 168,4-4 155,4-5 145,1-4 229,1-2 217,0-6-2806,16-11 2953,-14-1-65,10-10-938,-20 2 747,-2-4-131,-3-2-130,-2-3-92,-4-3 439,-4-2-538,-2-2-53,-5-1-142,-3 2 56,-5-1 2754,-1 3-2747,-6 3 92,-7-11 39,-3 14-39,-7-6-11,2 18 52,-2 5 35,-2 3 55,-3 4 27,-3 4 50,0 3 29,-1 4 280,-13 10 1251,13 0-1100,-8 10-38,17-3-152,3 3-108,3 3-117,3 1-135,2 2-647,4 1-195,3 0-166,3 1-695,11 10 563,2-11 3,13 5 63,-1-16-442,23-1 986,-9-8 106,13-2 133,-15-9 150,-1-5 219,-1-4-2854,-1-5 3121,-3-3 26,-1-1-1957,-3-4 1952,-2-1-559,-3-3 608,-2 1 127,-3-2 440,2-9-529,-6 8-31,1-7 1936,-8 14-1934,-2 2 15,-2 2 2906,-1 3-2692,-1 2-676,0 5 1242,0 2-1765,0 5 266,-1 5 125,-1 2 170,-5 19-64,-5 10 4,-1 2 74,-1 3 4,4-12-1,2 3-15,0-2-242,2 3 221,1-2 4,2 0 12,-1-2-18,2-2 4,1-4-6,0-4-9,1-5 37,0-5 353,0-4-23,1-2-15,0-2-63,2-5-90,2-2 85,1-7-224,4-4 7,3-5 56,10-14-68,-3 6 31,8-10-15,-7 13-21,1 0 70,-1 3 61,7-2-78,-4 7 17,-1 4-7,-8 8-8,-6 6-4,-1 4-36,0 1-7,1 6-8,0 2-26,-1 2-79,0 3 3,-1 2-4,-1 1 9,0 0 31,0 1 18,0-2 2,0 0 49,3 4-29,-1-7-3380,4 2 3391,-3-8 1,1-4 22,2-2 6,1-2-1,3-2 1,2-3-6,3-4 45,14-11-34,-8 2 11,9-9 12,-14 5 608,-2-3-586,-1-2-993,-2-2 982,-2-1-446,-1-2 445,-2-1-1992,-1-3 1987,-2-3 6,0-3 1483,-2-4-1505,-2-2-4,-2 11 1,0 0 405,-1-18-425,-1 19 0,0 0 45,-1-7 6,0 4 16,0 6 0,-1 7-5,0 5 479,-4 3-597,2 7 3092,-1 3-3153,3 5-46,-1 5 124,1 1 712,-1 5-701,2 1 11,-1 1-11,1 3-11,0 0 17,0 13-12,0-5 12,0 22-12,0-1 6,-1 2-3321,-1 4 3321,-2-11-5,-1 2-23,-1 0 17,-3 18 0,2-13-1,-3 12 1,4-18 0,0-1-631,0 1 637,0-1-12,2-1 17,-1-1-45,2-2-17,1 25 79,1-23 2949,0 18-3034,1-29-30,1 0-110,0-1-66,1-1-96,0 0-150,0 0-298,1-1-611,0-1 1429,5 8 0,-5-16 0,3 4 0</inkml:trace>
  <inkml:trace contextRef="#ctx0" brushRef="#br0" timeOffset="53191">12815 7342 13905,'4'-12'3893,"0"2"-2851,-4 10 3125,0 0-4211,-15-28-4258,11 22 4262,-13-18 716,14 32-648,-3 4-5,0 6-23,-2 4 11,0 3-22,0 3-6,-1 1-45,2 1-1417,0 0 1199,1 0-152,1 1-161,2-1-141,0-2-1305,1 8 3126,1-13-3502,1 3-934,3-17 3411,2-2 0,-2-5 0,2-1 0</inkml:trace>
  <inkml:trace contextRef="#ctx0" brushRef="#br0" timeOffset="53360">12977 6909 15115,'-4'-5'3310,"1"2"-2480,3 3-2147,-46 2-234,34 10-2039,-32 7-3468,47 8 7058,2-3 0,-1-11 0,-3-5 0</inkml:trace>
  <inkml:trace contextRef="#ctx0" brushRef="#br0" timeOffset="54102">13091 7270 12642,'-14'36'117,"0"-1"1,-8 21 2464,6-16-2559,6-14 16,-1 8-34,4-10 18,0 4-12,4-14 1471,2-2-1275,1-5 1050,0-2-792,1-5 3375,1-2-3492,3-3-152,4-6 156,10-14-184,-2 2 0,9-10-5,-6 7-6,1-1-3409,0 0 3386,0 0-22,-1 1-138,0 2 110,-2 3-33,-1 3-7,-2 4-27,-2 2-6,-2 2-11,-2 4-11,-1 2-6,0 2-16,-1 1-1,2 3-5,0 3 0,1 4-17,1 3 0,-1 2 3234,2 11-3273,-5-4-45,1 8-62,-4-8-67,-1 1-55,1 0 121,2-2-245,1-1-101,2-1-157,3-4-134,3-1-992,12-3 1132,-4-5 229,9-2 242,-8-7 150,1-2-208,-1-5 410,0-3 67,0-2 62,-2-2 920,15-20-624,-16 14 68,10-12 23,-21 21 16,-2 3-22,-3 3 204,-3 2-423,-1 2-72,-3 2-314,-1 2-45,-3 2 6,-3 3 0,-10 11-6,2 0-11,-4 6-11,9-4-40,2 8 51,5-7 0,1 3 11,7-8 23,0-3 5,5-1 23,0-3 11,3-3-6,2-1-6,2-3 40,13-7-34,-5-2 12,10-7 5,-11-1 11,1-2 11,-2-3 1,-3-2 5,-1-1 101,2-15-62,-6 10-469,2-8 498,-8 15 10,-3 2-11,-2 3-11,-3 3-28,-2 2-17,-3 2 34,-12 2-79,3 4-15,-8 2-13,4 3 486,-2 5-497,-10 10-5,7 2-12,-8 9-5,10-2 5,4 3-27,-4 16-13,10-8-696,0 13 602,9-14-67,4 1-90,4 0-157,4-2-223,4-1-471,4-1-891,2-4-2952,3-1 4991,5-2 0,-12-11 0,0-2 0</inkml:trace>
  <inkml:trace contextRef="#ctx0" brushRef="#br0" timeOffset="65218">15678 7140 17981,'-15'-45'436,"1"0"1,3 6 0,-2 8-336,-8 17-4349,-7 10 4299,5 7 38,-13 5 1341,7 9-1357,-4 5-11,-2 5-23,-1 5-28,0 3-11,2 4-427,2 1 399,5 4 22,4-2-1554,5 0 1538,5-5 11,5-1 1769,5-6-1758,5-3 17,5-6 39,5-3 33,3-5-1663,3-4 1770,3-5 23,2-4 567,5-5-602,2-6 1,3-6-11,1-4 22,2-4 2060,11-17-2049,-14 8-507,5-12 496,-19 12-39,-4 2 84,0-13-152,-7 13 2732,1-6-2614,-6 14-106,-1 10-40,-1 1 699,-1 10-1023,0 2 540,0 5-327,-2 2 930,0 7-868,-2 4-7,0 4 6,-2 3-11,3 2 6,-1 1 0,3 1-6,-1 0 0,6 11 11,6-1-6,3-2 1,5-7-239,0-14 256,0-2-1,3-5 17,0-3-5,2-3 67,13-8-45,-7-2-6,8-9 17,-11-1-206,-2-5 246,-1-1-414,-3-3 430,-3-2 6,-3-2-11,-3-1-12,-4-2-11,-2 2 1,-3 1-7,-1 1 18,-1 4-7,-3 1-2948,1 3 2960,-3 4-12,1 2 1,-1 3 6,2 5 119,-1 1-153,2 4 273,0 0-626,2 2 3616,0 7-3336,4 1 0,9 18 0,1-3-17,8 10-485,-2-6 491,2 1 0,1 1 11,0 0-6,1 1 1,-1-1 5,-2 0-28,-2-2-6,-3 0-27,-3-2-40,-4 1-39,-2-3-252,-2 8 123,-2-9-22,-3 6-533,-7-4 197,1-6-252,-7 4-410,3-10-225,0-2-2586,3-4 4100,2-3 0,3-1 0,1-1 0</inkml:trace>
  <inkml:trace contextRef="#ctx0" brushRef="#br0" timeOffset="65518">16908 6958 16873,'-45'-35'241,"-1"1"0,5 1 0,4 10 2296,5 18-2335,4 3 636,2 1-743,5 1 588,4 2-627,1 5 1829,6 1-1862,0 5-18,6 0 12,1 2 330,0 3-336,3 3 17,2 15 0,4-7 0,5 11 17,3-11-960,4 1 971,2-1 5,3 1 1,4-1-40,1-1-364,1-1 342,-1-2-6,7 7-5,-12-10-23,2 6-38,-13-10-7,-6 0-173,-1 6 56,-4-6-140,-4 6-257,-2-10-455,-6 0-929,-2-2-2537,-4-1 4514,-4-2 0,9-5 0,-1-1 0</inkml:trace>
  <inkml:trace contextRef="#ctx0" brushRef="#br0" timeOffset="65711">16715 7026 11624,'0'-6'3181,"0"2"1326,0 4-4474,-41 20-2023,23-2 2006,-32 18 919,33-6-940,1 3-118,-6 20-169,5-11-346,-2 14-561,9-16-1086,2-1-2496,5-2 4781,1 4 0,2-21 0,0 0 0</inkml:trace>
  <inkml:trace contextRef="#ctx0" brushRef="#br0" timeOffset="66402">17402 7134 21777,'-47'11'242,"1"0"1,1-1 0,13-2-232,28-6 487,0 0-325,4-2 158,6 0-146,2 0-40,9 0-5,20-6-106,-4 0-12,15-6 6,-11-1 23,-3-1 104,-2-2-76,-6-2 10,-3-3-5,-6-3 17,-3-2 17,-3 0 274,-3 0-235,-4 2 11,-2 3-11,-1 4-11,-4 3-57,-3 3-33,-6 3 17,-15 1-39,3 3-3381,-13 1 3380,8 6 1,-2 2-381,1 3 370,1 4-18,3 1-16,2 3 17,2 3-12,3 2-2159,2 4 2160,2 2-29,5 1 0,4 1-128,11 27 56,5-20-40,11 20 1974,2-27-2030,5-3 345,5 0-328,3-5 3009,3-2-2959,1-4 1,3-4 19,-12-6 1,3-4 52,3-2 0,1-3-1556,-1 1 0,1-2 1618,-2-4 0,-1-2 5,14-8 45,-2-4 12,-16 5 0,-1-1 44,13-11-45,-17 9 1,-2 0 84,2-9-651,-4-1 673,-4-1 17,-5 0-1,-2 2-15,-6 1-1,-2 3-17,-2 2 291,-8-4-325,2 8 2978,-7-3-2989,4 11 268,-4-1-267,4 4-29,-1 1-22,6 5 621,1 6-699,1 4 27,1 6-5,0 4 6,-1 3-6,1 3 0,0 3 0,0 0 0,0 1 0,0-1-11,0 0 0,0-2 11,1 0-6,2-2 6,2 0-6,2-2-10,8 9 10,-2-9 6,5 6-3414,-3-9 3386,1-1-583,2 1 538,0-2-145,7 5 66,-8-5-44,2 4-27,-12-8-30,-3 2-61,-6 0-100,-7 1-180,-6-1-319,-10 1-532,-5 0 1445,-30 4 0,32-9 0,-13 2 0</inkml:trace>
  <inkml:trace contextRef="#ctx0" brushRef="#br0" timeOffset="66792">18666 6846 24045,'-22'-28'104,"1"-1"0,-15-15-93,27 48 542,0 6-542,4-1 183,0 4-183,3-1-5,2 2 0,1 2 5,3 2 0,4 2 11,4 2-16,4 2-6,2 1-6,5 1 6,2 0-1278,2-1 1289,1-1-2672,1-1 2661,-1-2-1956,-1-1 1950,-3 0-27,2 6 10,-9-6-28,0 4 630,-12-7-741,-8 9 50,-7-7-280,-22 14 28,2-16 1607,-16 4-1982,8-10-343,-2-4-648,0-3-1765,0-2 3495,-3-5 0,21 3 0,1-3 0</inkml:trace>
  <inkml:trace contextRef="#ctx0" brushRef="#br0" timeOffset="66971">18578 6862 17305,'1'-3'4380,"-1"0"-1064,0 3-3299,-12-2 5,5 11-16,-11 3-12,9 12-5,1 4-45,1 4-67,2 2-4409,2 2 3944,1 0-3,2 0-1459,3-1-4726,3 0 6776,6 2 0,-5-17 0,0-2 0</inkml:trace>
  <inkml:trace contextRef="#ctx0" brushRef="#br0" timeOffset="68537">19196 6846 20390,'3'-7'2900,"-1"1"-1397,-2 6-540,0 0-652,11-28-300,-8 30 160,9-17-182,-11 41 516,-1 3-499,1 5-3387,-1 3 3392,-1 2-5,-2 1-6,-7 16 22,1-15-452,-4 10 425,5-23 5,1-3-17,1-7 11,2-3 79,1-5 3232,2-5-3159,0-1-1,1-5-33,0-4-84,0-3-11,1-6 629,1-4-629,2-5-1,1-5 12,8-20-22,-1 8 33,7-17-3408,6 0 3385,-3 15-10,-2 10 0,1 1-351,3 1 334,10-4-6,-11 17 17,-1 4-11,1 4 16,-2 3-33,2 4 17,-2 0 3193,12 11-3221,8 22 28,-7-2-657,0 19 668,-22-14-5,-3 3-7,-3 1 7,-3-1-12,-2-1 0,-2 8-5,-2-14 22,-1 3-6,1-17 12,0-5-6,1-4 28,0-3 263,2-2 998,0-7-1255,3-10-12,2-3-16,4-9 5,2 2-695,1-4 690,3-3 5,3-3-6,0 0-3150,3 0 3179,8-7-23,-8 13-260,6-2 249,-12 17 11,-3 3-11,0 4 434,-2 2-423,-1 3 3237,1 1-3254,0 2 426,2 3-443,2 2-10,6 11 27,-4 0-16,5 8-445,-8-3 434,0 1-18,-2 2-21,0 0-29,-1 0-39,0 0-23,0-3-576,11 13 392,-7-16-23,10 8-22,-8-19-437,10-4 409,-4-2 56,9-4 78,-7-4 113,0-3 83,1-3 62,-3-2-3194,0-2 3294,-2-2 57,-3 0 96,-2-1 5,-3 1 44,-2 1 51,-2 1 28,-3 4 353,-1-1-420,-3 6-68,-2-1 3307,-7 4-3446,-1 2 380,-4-1-381,0 3-22,2 0-22,-1 0-28,4 2-12,-1 1 6,4 1 0,1 4 0,3-1-11,5 1 5,1-2-27,14 3 27,-1-5-5,11 1 5,-5-3-5,2-2 0,0-3 11,-2-1 22,5-9 1,-9 3 49,6-12-469,-15 6 442,-1-6-12,-6 3 6,-2-1-11,-1 1 62,-2-7 16,-4 4-72,-1 3-12,-3 8-22,0 8 448,-5 2-420,-15 8-16,2 1-12,-11 9-788,10 0 805,2 3 0,3 2 0,3 2-6,4 3-22,3-1 11,4 2-17,1 0-3131,4-2 3137,3-2-6,2-2-56,22 12 51,-2-14 531,19 7-537,-7-18-445,3-4 428,2-2 6,0-4 16,-2-3-16,-1-3 11,-2-5-11,-1-2 5,-2-3 12,-1-3 5,-1-4 12,-1-3-7,-2-3 24,-2-3-12,-1 1-1322,-2 1 1356,-2 3-127,3-1 155,-8 10 5,1 1 325,-9 11-353,-3 4 2574,0 1-2675,-2 2 2093,1 3-2037,1 3 363,0 6-357,3 3 5,-1 5 1,4 16-6,-2-6 17,1 12-29,-1 1 7,-1-10-6,1 8 11,-2-15 0,1-4 0,-1-3 0,-1-4 5,0-5 29,0-3 61,-1-4 62,0-2 16,-1 0-16,2-4-50,1-2-57,2-6-33,3-3 39,7-16-17,-1 3-1111,5-13 1088,-4 10-3041,0-3 3025,2 3 11,0 2-1636,6-2 1630,-7 11-5,5-1 0,-10 13-5,-1 2-29,0 3 567,-2 1-556,1 3 2505,0 3-2476,2 3 2736,0 4-2742,6 9 23,-3-2-23,5 6 0,-4-6 0,-1 0-34,2 0 34,0-2 11,1 0-3408,3-3 3391,0-2-450,2-3 462,1-2 0,0-4 5,0-1 0,-1-4 0,-1-3 12,-2-4 27,-2-5-39,-1-3 0,-1-4-2111,-1-3 2117,0-5 1972,6-20-1983,-6 7-34,6-17 490,-8 11-446,0-2-5,-4 13 1,-1-2-1181,4-18 1177,-6 20 0,0 0 20,0-25 0,-3 20 17,-1-6 2713,-3 18-2686,0 12 190,-2 0-206,0 12-6,1 3-44,0 1 1742,0 1-1871,1 1 229,-1 1-134,0 3 17,-2 5-6,0 6 11,-1 5-5,1 9-6,0 7-1276,3-2 1,1 2 1241,3 24 17,0-16 1,1-1-12,1-8 1,2-2-38,0 1 1,1 2-1391,6 12 0,1 0 1351,-3-11 1,0-2 8,5 10 0,0-2-517,9 8 327,0-6-73,-1-6-73,0-7-113,-2-6-195,0-6-431,-1-6-1905,0-6-5965,-2-5 9057,-2-2 0,-9-1 0,-4 0 0</inkml:trace>
  <inkml:trace contextRef="#ctx0" brushRef="#br0" timeOffset="68792">21640 6554 25692,'49'-4'211,"-1"1"1,1-1-1,9-2 1,-4 1-109,-12 6 1,-5 0-330,12-1 399,-7-3 401,-4 0-456,-6-3 187,-4 0-232,5-1-28,-10 1-17,3 1 215,-14 1-226,-1 2 434,-4-1-456,-1 1-62,-3 0-146,0 1-398,-2-1-1001,-1 1 1612,0 0 0,0 0 0</inkml:trace>
  <inkml:trace contextRef="#ctx0" brushRef="#br0" timeOffset="224950">3494 10131 17939,'-47'0'285,"0"0"1,4 0 0,12 0 2329,25 0-2665,4 0 1071,1 0-948,7 5-433,4 1 289,11 5-1718,12 1 1710,13 1 57,-16-7 0,2 0 262,6 0 0,2-1-243,7-1 0,2-1 2,5-1 1,2 0-593,5-1 1,2 0 700,-20-2 1,2-1-1,0 0-2,1 1 0,0-1 0,1-1-31,0 0 0,1-1 0,2-1-315,-2 0 0,4-1 1,1 0-1,-1 0 198,0-1 0,-1-1 0,1 0 0,0 1 47,-1-1 1,0 0 0,0 0 0,-2 0-62,10-4 0,-1 1 1,-5 0-39,1-2 1,-4 0-10,-3 0 0,2-2 272,10-5 1,-2 0-242,-16 4 0,-3 0 303,8-4 0,-4 1 8,-3-8 33,-14 3 979,-11-10-1292,-15 9 1782,-8-7-2088,-10 12-24,-6 0 82,-22-2 108,7 6-71,-15-1 133,15 8 207,3 2 2036,4 1-1738,6 3-5,7-1-134,6 2 521,6 0-805,5 1-238,1 1 306,8 3 522,2 2-596,22 12-30,-3-2 38,2 2 1,3 0-805,10 8 779,-13-8 1,-1 0-86,12 12-102,-16-7 0,0 0-112,8 15-32,-11-6 1,-4 0-206,-5 9-113,-3 9-2098,-23 5-1237,0-12 3419,-2-10 0,0-2 0,2-7 0,-1 1 0</inkml:trace>
  <inkml:trace contextRef="#ctx0" brushRef="#br0" timeOffset="230212">8799 10054 21326,'3'-56'723,"0"1"1,-1 4-1,0 6-219,-3 2-429,-5 6-34,-4 6-61,-4 6-63,-6 3-12,-2 8-164,-3 4 633,-3 6-407,-5 6 36,-4 8 88,-4 7 65,8 4 0,0 3-1578,6-3 0,1 1 1580,-10 9 0,1 3-64,9-7 1,3 1 246,-1 2 1,1 2-363,1 0 1,1 1-330,1 0 0,2 2 254,2-1 1,0 1-35,3 0 0,1-1-7,2 0 1,2 0-14,2-2 0,1 0-140,2 27 45,9-7-17,9-6 249,6-22 0,4-2 14,20 7-14,-12-14 1,2-4 2090,26-4-2077,-29-5 0,0-3 6,2-1 0,1-3 5,0 0 1,0-1-223,0-3 1,-2-2 230,1-2 1,-1 0 11,-3-2 1,1-2 52,7-11 1,-1-4-38,-10 8 0,-1-1 4,5-10 1,-2-1 69,2-18-1468,-6-2 1452,-7 0-12,-8-1-376,-5 0 343,-5 1-476,-5 2 487,-4 4-9,-2 20 1,-1 1 13,-10-10-10,-10-4-1153,4 25 1130,-5 6 839,-3 7-873,-5 2 112,9 8 0,-2 3-123,-1 1 0,-2 4-48,-8 7 1,1 2-496,9-3 0,3 1 436,4 2 1,4 1-477,4 4 1,3 0-106,-3 17-4152,1 15-4991,17-22 9725,4-4 0,-1-17 0,2-6 0</inkml:trace>
  <inkml:trace contextRef="#ctx0" brushRef="#br0" timeOffset="230756">10345 9939 18868,'-1'-9'2991,"-1"2"-2167,2 7-169,0 0-174,-51-67-1427,13 36 1077,3-8 1,-1 3 621,-5 17-540,9 12-11,1 2-45,0 4 234,1 0-318,1 3-57,4 3 1,2 4-6,3 3-2547,3 4 2536,3 4 0,2 3-28,4 18-215,4-5 232,5 12-6,6-9 6,6-1-386,7 0 369,6-2-5,7-2-7,7-2 1,4-4-6,2-3 1444,2-4-1444,-3-2 0,-4-3 22,-5-2-5,0 3 62,-19-7 34,0 3 21,-21-8-10,-5 3 55,-48 14-106,13-8-79,4-1 0,0 0 56,-16 1-2233,-1-1 2177,1-1-38,3-2 863,5-2-2203,-6 0-885,19-4 1788,-7 0 0,29-4 0,3 1 0</inkml:trace>
  <inkml:trace contextRef="#ctx0" brushRef="#br0" timeOffset="231631">3542 12095 17492,'-60'8'845,"1"-1"0,4 0 0,4 0-499,18-3 1,2 0 186,-19 2-832,14-3 552,11-2 1376,9 0-1599,6-1 661,5 0-1162,3 0 2090,22 4-1952,0-1 44,25 1 178,-6-3 0,2-1 441,-5 0 1,3-1-471,12 0 0,8-2 1,-4 0-1172,3 0 1,0-2 1232,-5 1 0,4 0 0,-3 0-138,9-2 1,-1 1 145,-19 1 1,0 0 0,0 0-309,0-1 1,0 1 0,2-1 226,1 0 1,3-1-1,0 0 1,-3 0 68,3-1 0,-3 1 1,3 0-452,11-3 1,3 0-1,-4 0 411,-1 0 1,-2-2 14,-8 1 0,1-2 0,-3 1-61,4-2 0,-2-1 208,11-4 1,-4 0 45,-23 6 0,-4-1 562,20-11-285,-12 0 315,-11 3-152,-10 0 1538,-15-8-1773,-40-8-500,4 7 778,2 12 0,-2 4-710,-16 1 39,-6 1 11,-4 2-460,31 6 1,-1-1 532,-30-3 354,1 0-1231,3 1 1264,6-1-203,6 1 302,-3-2-330,19 4 523,0-1-631,21 4 2163,4 1-2225,4 1 3301,1 0-3280,4 0 333,3 1-307,8 3-9,7 2-8,29 8-100,-5-1-551,-11-4 1,1 1 524,22 7-28,2 2 70,-29-8 0,-1 0-91,29 14-356,-22-5 0,-1 3 225,13 13 137,-20-11 1,-4 1-391,-2 15-469,-10 5-1379,-6 2-6956,-7-2 8676,-4-6 0,2-19 0,-1-8 0</inkml:trace>
  <inkml:trace contextRef="#ctx0" brushRef="#br0" timeOffset="232365">8269 11751 22297,'-11'-48'281,"0"1"1,1 4 0,-3 7-310,-18 13-175,4 11 250,-13 1 1053,-10 17-809,8 4-385,-14 9 15,27-2 0,1 2 149,0 5 1,0 3 1,-4 7 0,1 3-370,9-6 1,2 0 320,4 1 1,3-1-88,0 14 328,6 3-376,7-16 1,2 1-549,6 16 357,10 12 437,7-24-387,-1-14 0,6-3-9,6-3 0,4-2-16,0-1 0,1-2 136,4-5 0,-1-3 47,-11-2 1,1-4-55,26-7 0,2-3 174,-23 5 1,-1-3 25,21-6 0,-3-2 171,-2-8-2876,-5-1 2616,-3 0 12,-5-2 82,-15 9 0,-2 0-80,9-11 0,6-8 13,-20 13-1810,-4 2 2029,-4 1-18,-4 2 654,-4 2-480,-3-5-79,-8 2-189,0 1 2117,-6 6-2039,-6 4 306,8 6-452,-8-2-33,11 6-57,4 0 3353,1 1-3537,3 0 212,2 2-50,3 4 34,0-1-85,5 4-66,0-2 72,-2-1 11,0-1-5,-4-3 50,-1-1-1220,-1 0 379,0 0-542,1-1-2196,0 0 3652,3 0 0,-2 0 0,0 0 0</inkml:trace>
  <inkml:trace contextRef="#ctx0" brushRef="#br0" timeOffset="233037">8874 11748 11200,'0'-8'5579,"0"2"-4207,0 6 2947,0 0-3888,-17-60-4285,12 40 4027,-4-13 1,1 2 1005,8 23-893,0 3-57,0 0-55,0 3-62,0 0-84,0 8 3425,0 2-3385,0 10 4,0 3-10,1 6 28,-6 24-1152,-1-8 1090,-6 16 0,-2-14-6,-3 0-17,3-13 1,-1 0 5,-7 14 1,-5 11 16,10-24-17,4-7 0,3-4 11,2-6 69,4-5 105,3-5 140,0-3 358,3-9-470,3-3-123,5-11-17,3-3 6,5-7 10,3-4 1,2-4-12,-7 8 1,1-1-1637,7-19 1594,-8 16 1,-2 1 30,4-15 0,-7 15 1,0 1-17,4-15 5,3-7 6,-10 26 5,-1 7-16,-2 7 882,-3 4-944,0 6-34,-2 2-56,0 2 1868,3 8-1784,1 3-5,4 9 0,3 5 11,13 20 0,-3-7-1738,10 14 1727,-7-15-11,2-1 5,0-3 6,1-1-1,-1-4-903,2-4 915,-2-4-48,1-5 48,-1-5 12,0-4 10,-2-5-16,1-7 16,-3-5 6,1-9 6,-2-5-436,0-6 447,-2-5-6,-1-4 6,-2-4 0,-3-3 544,-4-5-556,-1-1-568,-2-2 569,-2 1-29,0 2 23,-2 2 6,-1 6-6,0 6-17,-1 8-407,0 6 396,0 8 1819,-1 6-1925,0 5 42,0 5-316,0 7 523,1 7-1201,2 9-836,0 7-4830,3 6-2825,-1 0 9549,0-4 0,-2-15 0,-1-7 0</inkml:trace>
  <inkml:trace contextRef="#ctx0" brushRef="#br0" timeOffset="233796">3430 13671 12503,'-50'1'918,"0"0"1,5-1-1,7-1 2058,13-1-2220,2-3 582,9 2-1276,4-1 555,7 2-651,9 0 2315,3 1-2248,12 0 1,10 1-572,3 0 0,6 0 493,14 0 0,5 0-7,-3-1 0,5 1 0,-2-1-980,-6 0 1,0 0 0,0 0 1014,3 0 0,2-1 1,-4 1-7,9-2 1,-2 0-412,-19 0 0,1 1 0,-1-1 426,1-1 1,-1 1-1,1-1 5,20-2 1,-1-1 4,-2 0 1,-2 0 5,-3-1 1,-1 0 2,-6 0 0,-2 0 6,-5 0 0,-3-1 16,-6 2 1,-1-1 101,16-7 33,-14 1 28,-12 0-12,-11 1-49,-6-1-46,-11 0-21,-5-2-1233,-11 1 1221,-6-2 5,-7 0 1597,-5 0-1524,10 4 1,0 0 89,-17-7-87,18 8 0,0-1 457,-16-7-342,16 7 1323,-3-1-1396,19 8-45,6 2-61,2 1-67,4 2 3198,1 1-3204,3 3 441,3 3-452,16 14 11,0 1 0,13 9 6,-4-2-12,4 2-3420,1 2 3387,-1 4-28,-1 0-382,-4 3 331,-5 1-27,-5 2-93,-12-11 0,-3 1-194,1 17 31,-6-17 1,-3 2 400,-6 5 0,-2-3 0,2-2 0,-10 16 0</inkml:trace>
  <inkml:trace contextRef="#ctx0" brushRef="#br0" timeOffset="234482">7612 13464 20294,'16'-50'472,"-1"1"1,-1 4-1,-3 10-270,-5 21 1577,-4 7-1757,-1 4 632,-1 5-654,0 3 349,-1 7-349,-1 7 12,-2 6-12,-1 7 303,-2 5-303,-1 4 0,0 3-5,0 2-12,0 2-1316,3-14 0,0 1 1277,-2 17 25,4-18 1,-1-2-214,2 10 188,0-1 6,2-7 22,0-4 17,0-6 573,1-5-568,1-5 17,-1-5 158,1-3 2654,-2-3-2695,-4-11-100,-1-2 0,-5-12 0,-2-2 12,-1-7-18,0-5-1137,-1-5 1160,2-6-2924,3-4 2930,2-3-7,4-2-869,2 0 892,5 4 0,2 4-16,7 6-12,2 5-232,3 6 221,3 3-11,2 5-11,3 4-12,3 5 6,2 3 6,3 4-6,2 4 11,1 2-1098,2 6 1082,1 4-29,17 16 936,-14 0-916,-14-8 0,-3 3-20,8 13 411,-3 4-455,-3 3-29,-5 3-5,-5 2-5,-7 2 33,-5 0 5,-9 1 18,-8-1 21,-10-1 1,-9 0 22,-6-4-1496,-8-3 1513,-5-3-22,-3-5 1075,-1-3-1065,0-4 510,4-6-526,5-4-371,-4-6-183,19-5 83,0-6-896,22-7-1181,5-7-6241,6-1 9499,2 0 0,-1 8 1,-1 4-1</inkml:trace>
  <inkml:trace contextRef="#ctx0" brushRef="#br0" timeOffset="234904">8970 13379 17417,'0'-3'3534,"0"1"-1858,0 2-1357,-63-15-1144,31 14 965,-9-5 0,-1 2-753,5 12 853,-1 5-16,-1 3-28,-1 4-28,1 2-44,-2 4-1275,15-5 0,1 1 1185,-13 12-20,15-11 0,2 1-124,-4 9 99,5 0-1654,3-2 1659,5-1-11,3-2-898,5-4 898,2-3 1549,6-2-1510,10 1 12,3-7 164,25-2-153,-11-11 28,13-6 1074,-10-6-1029,-1-5-194,0-3 261,-1-2 5,-2-2-1039,-3-2 1034,-3-2-1534,-3-1 1489,-3-1-23,-1 2 468,-3 1-484,-1 3 17,-3 2 16,-2 6 1845,-3 2-1884,-2 7 1168,-1 2-1263,-2 4 3163,0 1-3180,-2 5 641,0 1-635,-5 17 0,0-3-57,-5 26 7,6-16-29,-3 12 6,7-14-39,1 0 5,5-2-5,3-3 0,5-1 17,5-4-936,3-2 936,5-6-367,16-2-15,-8-6-386,10-5-963,-13-4-7561,-3-4 9398,-5 1 0,-10 4 0,-6 2 0</inkml:trace>
  <inkml:trace contextRef="#ctx0" brushRef="#br0" timeOffset="235313">9500 13259 23853,'5'-56'623,"0"0"1,-1 5 0,-1 8-215,-3 16-45,-1 5-73,-2 4-61,-2 6-79,1 3-67,0 5-67,1 2-62,-4 33 56,3-7-5,-4 32-6,6-12 0,0 7-2527,1 5 2482,0 7 3,1-30 0,0 0-31,-1 2 0,0 2-232,-1 16 0,-2 4-522,-1 4 1,-1 1-62,0 0 1,-1-1-1530,-1-1 0,-1-5-2199,3-18 1,1-4 4615,-7 23 0,7-27 0,1-13 0</inkml:trace>
  <inkml:trace contextRef="#ctx0" brushRef="#br0" timeOffset="235820">9359 13826 24094,'-10'-44'317,"1"-1"0,0 4 1,0 9-189,2 20-79,1 5-78,1 2-151,3 3-236,1 1 253,5 1 11,14 4 39,3 0-23,16 2-3397,0-2 3392,6-2 12,4-1-116,3-1 109,1-1-712,0-2 774,-3-2 45,-2-3 45,-4-2 5,-3 0-42,-5-4 93,-3 0 39,-5-1 73,-3-1-1075,-5 0 1170,-4 0-1182,-4 1 1204,-4 0 40,-3 0-45,-2 1 1813,-2 0-1808,-2 1 1354,-3 0-1409,-3 2 3358,-2 1-3437,-3 3-17,-2 2-34,-2 2-3413,-3 3 3363,-1 5 0,-14 12-61,8 2-493,-10 13 476,13-2 11,2 5-17,2 3 2902,4 4-2890,4 1-18,5 1-27,4 15 16,9-16-1274,5 9 1303,6-24-18,4-6 489,3-7-443,0-5 10,1-6 18,0-4 5,0-6 84,9-16-593,-8-1 576,8-12 0,-12 6 1204,8-15-1025,-3-2-173,-2 0 0,-5 8-95,-10 16-34,-1 4 167,-3 3-167,-2 7 0,-1 2 0,-2 6 905,-4 9-905,-5 13 0,-2 3 0,-2 10-3132,2-5 3075,2 3-397,0 1-1112,3 3-13,3 1-3978,1-1 5557,4 4 0,-2-20 0,2-1 0</inkml:trace>
  <inkml:trace contextRef="#ctx0" brushRef="#br0" timeOffset="236473">10592 13508 19217,'9'-44'777,"0"1"0,1 0 0,2-17 1,-2 7-330,-5 5 0,-1 5 409,-1-8-431,-2 17-62,0-2-62,-2 20 848,-1 6-999,0 4 231,0 3-393,0 3 162,1 1-185,1 3 568,-1 6-523,1 6-3392,0 24 3381,0-3 6,0 19-525,0-9 516,1-8 0,-2 2 0,0-9 1,-1 0-4,1 11 1,-2 0-604,-5 18 598,-1-2 5,1-4 6,0-4-1908,2-5 1903,1-6 5,2-6 1657,0-6-1646,2-7 439,0-6-445,1-6 654,0-5-598,0-2 3279,0-1-3167,0-8 301,1-1-446,1-9 11,0-2-16,1-4 44,4-16-34,-1 7 1,4-10-12,1 12 1,1 2 5,10-10-23,-5 11-245,7-5 240,-6 15 0,1 3 0,1 3-5,1 4 5,0 2-6,1 3 0,0 1-5,1 5 0,0 2 0,1 5 0,0 4-386,-1 4 381,-1 2 240,-4 2-285,1 12 38,-9-7-5,-1 10 17,-13-11 0,-17 12 11,-2-9-11,-15 8-672,-13-5 650,10-11-1324,-16 1 1289,19-15-4,1-4-40,4-4-68,4-4-1023,5-4 587,5-6-912,5-4-975,6-4 2619,4-4 1,3 11-1,1 1 1</inkml:trace>
  <inkml:trace contextRef="#ctx0" brushRef="#br0" timeOffset="237103">11553 13453 26126,'-52'-11'63,"1"0"1,3 1 0,7 7-25,10 17 0,0 4-16,2 4-1,0 2-5216,-6 14 5199,11-8-1020,-2 9 1015,15-15-422,6-2 411,2-2 48,5-3-37,4-2 6,5-3 16,5-3 1,4-4 5,4-2 5,2-3 1325,4-5-1308,0-2 68,14-12-40,-13 2 2198,7-7-2158,-16 5 16,-5-2-5,-4 0 0,-2 0 0,-4 1 5,-1 3 1,-3 2-7,-1 4 3230,-1 4-3358,-1 4 445,0 1-445,-2 7 0,-3 9 0,-1 3 0,-2 8 0,1-2 0,1 1 0,1 1 0,0 1 0,2-2 0,1 11-24,7-2 7,2-2 1,7-6-1,2-12 6,2-3 22,14-3-6,-7-7 1,10-5 5,-10-7-1071,0-5 1071,0-4-3029,0-2 3036,-2-4-18,-1-3-2034,-3-3 2034,-1-4-384,-2-2 384,-3-3 0,-1-2 0,-3 1 0,-2 1 0,-1-8-946,-3 15 946,-1-4 0,-2 20 1375,-3 4-1375,-3 2 2056,-1 6-2056,-1 1 0,1 5 642,3 2-642,-2 2 3392,-1 9-3392,-1 10 0,1 3 0,4 7 0,4-5 0,2 4 0,4 1 0,5 0 0,2 1 0,4 9-236,-4-9 0,1-1 236,-1 2 0,-2-2 0,-2-1 0,-4 12-68,-3-11-431,-4 8-425,-3-13-969,-2-1 1893,-5 0 0,5-12 0,1-3 0</inkml:trace>
  <inkml:trace contextRef="#ctx0" brushRef="#br0" timeOffset="237517">12420 13356 20617,'-42'33'82,"-1"-1"0,4-2 0,10-4 1830,20-7-1867,5-1 1161,2-1-1122,3-2 980,25 10-941,-8-13-5,20 5-17,-16-15-1,1-3 29,0-2-34,0-3-5,1-3 0,-2-4-12,-1-2 17,1-2 0,-3-1-32,-1-2-63,-3-1 0,-3 1 0,-3 0 0,-2 0 0,-4 0 0,-1 1 0,-5 0 0,-2 1 1945,-12-5-1945,2 8 0,-10-2 0,-10 10 0,6 2 375,-10 4-375,11 4 0,2 4 0,0 4 0,1 4 0,3 2 0,0 2 0,2 3 0,2 4-685,3 2 685,4 3 0,4 2-271,4 4 271,6 0 0,8 2-365,7 0-1859,3-13 0,2-1 1211,15 13 326,-11-15 1,1-2-1515,13 5 2201,4-3 0,-21-11 0,-1-3 0</inkml:trace>
  <inkml:trace contextRef="#ctx0" brushRef="#br0" timeOffset="238720">6342 15235 17387,'48'-9'276,"0"-1"1,0 1 0,1 0 0,-1 0 0,-1 1-1256,10 0 0,0 1 1022,-14 2 0,1 1 0,1-1-12,3 0 1,0 0 0,2 1-2,3-1 0,0 1 0,2-1-278,2 0 0,1 1 1,1-1 263,2 0 1,1 0 0,1 0-43,-14 1 1,0 0-1,0 1 1,1-1 30,1 0 1,1 0 0,0 0-1,0 0-184,1 0 0,-1 0 0,2 0 1,3-1 185,-6 2 1,4-1-1,2 0 1,0 0-1,-1 0 1,-3 0-32,0 0 0,-2 1 1,-1-1-1,1 0 1,3 0 27,1 0 1,3 1 0,2-1-1,-1 0 1,-1 0 0,-3 0 7,10-1 1,-4 1 0,-1-1-1,1 1 3,1-1 1,1 1-1,-1 0 1,1-1-30,0 0 0,0 0 0,0 0 0,1 0 37,-14 1 1,1 0-1,0 0 1,0 0 0,-1-1 4,1 1 0,0-1 0,-1 1 0,1-1 0,0 0 21,10-1 0,0 1 0,2-2 0,3 0 32,-10 1 0,4-1 0,2 0 0,0-1 1,-2 1-1,-2-1-28,-1 1 1,-3 0 0,-1 0 0,0 0 0,4-1-15,0 0 0,2 0 0,2-1 0,0 0 1,-3-1-1,-2 2 29,7-3 1,-3 0 0,-2 0 0,1 0-23,-1 0 0,-1 0 0,2-1 1,2-1-7,-8 1 0,2-1 0,2 0 0,0-1 0,-1 1 0,-3 0-26,-1 1 1,-3 0 0,0-1-1,0 1 1,2-1-5,1-1 0,2 0 1,1-1-1,0 0 0,-2 1 1,-3 0-2,7-2 1,-4 0 0,-2 0 0,1 0 10,-1 0 1,0 0-1,1-1 1,2-2-19,0 0 0,3-2 0,1-1 1,-1 1-1,-3 0 2,-1 0 0,-3 1 1,1 0-1,3-4-1,-4 1 1,5-3 0,1-2 0,0 0 0,-3 1-1,-5 1 1,-2 1 0,-6 2 1,0-2-1,2-2-1,6-7 0,4-3 1,0-2-1,-2 0 1,-6 4-1,0-3 1,-5 2 0,1-5-2,-6 4 0,3-4 1,-1-3-1,-1 2 0,-6 3 0,1-4 0,-5 3 0,0-3 7,6-11 0,0-4 1,-4 3-12,-11 13 0,-2 2 0,-2 0 0,1-1 0,-2-1 1,-1 0 2,0-1 1,-2 1 0,-1-1-8,0 0 1,-2 0 0,0-1 10,0 1 1,-2-1-1,0 1 2,0-1 1,-2 0 0,0 0-3,0-1 1,0 1 0,-1-1 5,-1 0 0,-1 0 0,0 0 0,0 0 0,-1 0 1,-1 1-7,0-2 1,-2 1 0,0 0 3,0 0 0,-2 0 1,0 0-9,-1 1 1,0-1 0,-2-2-18,-2 0 0,-2-3 1,-1 0-1,0 2 1,-1-3 0,-1 3 0,-1-3 12,1 4 0,-3-4 1,0 1-1,1 4 60,-3 0 1,-1 2 0,0 1-64,-1-1 1,-1 0-1,-1 0 8,-1-1 0,-1 1 0,-1 1-10,-1-2 1,-1 1-1,-1 0-3,-1-1 0,-1 1 0,0 0 1,-2 0 1,-1 0 0,0 0 1,-1 0 1,-2 0-1,1 1-2,-2 0 1,-1 0 0,0 1-2,-1 0 0,0 0 0,-1 0-3,-1 1 1,-1 0 0,1 1 51,-1 0 0,0 0 0,-3-1-46,9 9 0,-3-2 0,-1 0 0,0 1 0,3 1 6,-1 0 1,1 2 0,0 1 0,-2-2 2,1 1 0,-3-2 0,-1 0 0,1 2 0,3 1-25,-12-6 0,2 3 0,0 1 22,-1-1 0,0 1 1,-1 0-2,13 8 0,1 0 0,-1 0 0,0 1-3,0 0 1,1 0-1,-1 1 1,-3-2-64,-3 0 0,-4-2 0,0 1 0,-1 0 0,3 1 65,-1 0 0,3 2 0,-1-1 0,-2 1 51,0-1 1,-4-1-1,0 1 1,1 0-1,3 2-51,1 2 0,2 2 0,1 0 0,-1 1-2,-2 0 0,0 0 1,0 1-1,0 0 3,0 0 0,0 1 1,-1 1-1,-4-1 0,7 3 0,-3 0 0,-1 0 1,-2 0-1,0 0 0,0 1 2,-3 1 0,-1-1 0,0 1 0,-1 1 0,0-1 1,1 1-2,-1-1 0,0 1 0,0-1 0,0 1 0,0 0 0,0 1-3,1 1 0,0 0 1,0 1-1,1 0 1,2 1-1,2 0-5,-10 0 0,4 0 1,1 1-1,-1 1 3,-2-1 0,-1 1 0,1 0 0,0 1-68,-1-1 0,0 0 1,0 1-1,-1 0 65,1 0 0,1 1 0,-2 1 1,-4-1-8,8 1 0,-3 1 0,-2-1 0,-1 1 1,1 0-1,4 0 12,0 0 1,3 1-1,1-1 1,-1 1-1,-3 0 1,8 0 0,-3-1 0,-1 1 0,-1 0 0,2 1 0,1-1 0,3 0-1,-4 1 1,3-1 0,2 1-1,-2 0 1,-3 1-5,-4 1 1,-4 0 0,-2 0-1,0 1 1,2 0 0,2-1 5,2 0 1,2 0 0,2 0 0,-2 1-1,-2-1 0,-1 1 0,-2 1 1,-2-1-1,0 1 0,3 0 1,2-1 2,7 0 0,2-1 0,2 1 0,-1 0 0,-3 0 0,-5 2 1,-3 0 0,-2 0 0,0 1 0,2-1 0,2 0-1,2 0 0,2 0 0,2-1 0,-2 1 0,-2 0 0,-1 1 0,-3 0 0,0 0 0,-1 0 0,2 1 0,4-2-6,-8 3 1,4-2-1,1 1 1,0 0 5,-2 0 0,1 1 0,0 0 0,0-1 2,1 1 1,-1 0 0,2 0 0,-1 0-5,0 1 1,1-1 0,-1 1-1,1 0 3,1-1 1,-1 1-1,1 0 1,0 0-4,1 0 1,0 1 0,0-1-1,0 0-2,2 0 0,2-1 0,-2 2 0,-5 1-7,9-1 1,-5 2-1,-2 0 1,-2 2-1,2-1 1,1 0-1,5-2 5,-12 5 1,5-2-1,0 0 1,-4 3 2,4-3 0,-4 3 0,-2 1 0,0 0 1,5-1-1,5-2 5,-9 6 0,7-1 0,0 0-4,0 2 0,0-1 0,1 2 2,1 0 0,1 0 0,0 1 3,1 0 1,1 1 0,1 0 3,0 0 1,1 1 0,1 0-3,1 0 1,1 1-1,0 0-1,1 0 0,1 1 0,1 0-8,0 1 0,1 0 0,1 1-2,2-1 1,1 0 0,-3 6-9,5 0 1,-4 5-1,0 3 1,1-1-1,4-4 1,-5 7 0,3-3 0,-1 4 8,6-7 1,-4 4-1,1 2 1,2-2 0,5-4-8,2 2 1,4-4 0,1 1 5,0 1 1,1 1-1,2 0-2,0 0 1,1 0 0,1 3-2,3 1 1,0 3 0,2 1-1,0-2 3,1 2 1,1-1 0,1 2 81,1-4 0,0 3 0,2 0 1,2 0-82,4 0 1,3 1 0,1-1 0,1-2 7,-1 3 1,1-3 0,6 7 0,2-9 0,5 7 0,3 5 0,2 1 0,1-1 0,-1-4 0,-3-7-2,2 1 1,-2-7 0,1 1 0,5 5 2,-3-7 1,4 7 0,2 2-1,2 2 1,0-1 0,-1-1-1,-1-5 1,-2-6-6,4 4 0,-2-7 0,-1-2 0,3 3 0,0 2 0,2 0 0,1 1 0,1 1 0,1-2-4,2 2 1,3-1 0,0 0-1,0-1 1,-2-2 4,2 2 1,-1-2-1,0-1 1,3 3-61,0-2 0,3 3 0,0 0 1,1-1-1,-3-3 59,-1-2 0,0-3 0,-1-1 0,0 1 1,2 0 1,1-1-1,0 0 1,0 0 2,1 0 0,1-1 0,1 0 0,-1-1 32,2 1 1,0-1-1,0 0 1,1-1-26,0 0 0,1 0 0,1-1 0,0 0-4,0-1 0,1 0 0,0 0 0,1-1-2,0-1 1,1 0 0,1-1 0,0 0 18,0-1 0,1 0 0,0-2 1,0 1-23,-11-6 0,1 1 0,0-2 0,0 1 1,0-1 6,1-1 0,0 1 0,0-2 0,1 1 0,-1-1 0,2-1 0,0 1 0,0-1 0,0-1 0,0 0-13,1 0 1,0 0 0,1-1 0,-1 0 0,1-1 9,1 0 1,0 0 0,0-1 0,0 0 0,1-1-2,0 0 1,1 0-1,0-1 1,0 0 0,0 0 1,1-1 1,1 0 0,0 0 0,0-1 0,0 0-15,2-1 0,-1 0 1,1-1-1,0 0 1,1 0 21,0 0 1,1 0 0,1-1-1,-1 0 1,1-1-4,-10 1 0,1-2 0,-1 1 0,1-1 1,-1 0-1,1 0 1,1 0 0,0 0 0,0 0 0,0-1 0,1 1 0,-1-1-11,1 0 1,-2-1-1,1 1 1,1-1-1,2 1 1,2-2 11,-9 1 1,2 0 0,1 0 0,2-1 0,1 0 0,0 0 0,0 0 0,1 0 0,-2 0-6,3 0 0,0-1 1,-1 1-1,1-1 0,0 1 1,1-1-1,1 0 1,1 0-1,1 0-2,-9 0 0,3 1 0,0-1 0,2 0 0,0 0 0,0 0 0,0-1 0,0 1 0,-1 0 0,0 0 0,-2 0 0,-2 0-4,8-1 1,-1 1 0,-1-1 0,-1 0-1,0 1 1,-2-1 0,1 1 0,-1-1 0,1 0-1,4 0 1,0 0-1,0-1 1,0 1-1,-1-1 1,-2 1-1,-1 0 1,-3 0-7,2-1 0,-2 1 0,-2 0 0,-1 0 1,0 0-1,0 0 7,0-1 1,0 1 0,0 0-1,-1-1 1,1 1 0,-1-1-4,10-1 0,-1 0 0,1 0 0,-1 0 0,0 0-5,-2 0 1,0 0 0,0-1 0,0 1 0,-1 0-17,-1 0 1,-1-1 0,0 1 0,0-1 0,0 1-38,-3-1 0,1 1 0,-1 0 0,-1-1 0,1 1-37,9-2 0,-1-1 0,0 1 0,2-1-1873,-5 0 1,2-1 0,0 1 0,-2-1 0,-4 1 1338,10-1 1,-6 0 0,0 0 0,2 0 0,-1-1 0,-13 3 0,-6 0 0</inkml:trace>
  <inkml:trace contextRef="#ctx0" brushRef="#br0" timeOffset="245688">11990 9785 17914,'-33'-48'567,"1"1"1,2 5 0,7 5 87,15 11-33,3 4-95,2 6 134,1 2-171,0 7-569,1 3 126,0 7-53,-1 11 102,0 18-68,0 4-28,0 10-438,2-9 449,2-1-50,8 11 39,2-15 11,9 5 29,2-19 38,5-5 12,9-7 10,8-7-3045,9-9 2998,-22 1 0,1-2-617,4-3 1,2-2 607,2-3 1,2-2 2,3-2 1,0-1-6,4-3 0,1-2-742,3-1 0,0-1 724,-16 9 1,0 0-1,1-1-6,1 0 1,0-1 0,1 1-6,0-1 0,0 1 0,1-1-4,0 0 1,0 1-1,0 0-2,-1 0 1,1 1 0,-1 0-5,0 0 1,-1 0 0,0 1-4,-1 1 0,0 0 0,0 1-490,15-9 1,0 2 477,-3 1 1,-2 2-9,-2 3 1,-2 0-12,-4 4 0,-1 1-39,-4 2 0,-1 1-204,25-5 394,-11 8-871,-11 5-330,-11 8-571,-10 5-516,-9 11 2168,-10 10 0,1-13 0,-5 2 0</inkml:trace>
  <inkml:trace contextRef="#ctx0" brushRef="#br0" timeOffset="246210">11134 11683 15370,'-3'-52'1060,"0"0"1,1 6-1,0 8 765,2 18-1461,2 7 131,0 7-489,1 4 313,2 8-117,7 16-102,-3 4-10,4 17 562,-4-1-590,-3 7-521,-2 5 487,-2 2-6,0 0-11,0-4-5,2-6-1,2-8-5,3-7 45,5-11 56,6-8 56,7-7 28,10-13-12,2-10 1,4-5-1676,-5 2 0,0-3 1532,0 1 0,2-3 0,-1 1 6,12-9 1,-1 0-718,-13 10 1,0-1 0,0 0 689,3-1 1,0 1-1,0-1-278,1 1 0,0-1 1,2 0 279,0 0 0,3-2 0,0 0 0,-3 2-349,2-1 0,-2 1 0,2 0 340,-5 2 1,3-2 0,-1 1 0,-4 2-1,12-7 1,-4 3 427,-3 2 1,0 0-490,5-1 0,-2 2-42,-14 8 0,-1 1-98,3-1 1,-2 3-524,0 4 1025,-9 5-2851,-5 7 2372,-3 6 1,-7-3 0,-2 2 0</inkml:trace>
  <inkml:trace contextRef="#ctx0" brushRef="#br0" timeOffset="246767">14080 13428 11998,'4'-49'659,"1"1"0,-1 4 1,-1 7 1676,-2 19-2067,-1 5 1350,0 6-1597,0 4 717,-1 3-812,1 5 3250,-3 7-3121,0 9 44,-8 32-1437,3-16 1,0 2 1347,0 0 1,-1 1-4,1 3 0,0-3-56,-1 12 65,5-4 16,2-10 163,12 0 303,9-15-174,6-4 5,8-16-597,-1-13 469,6-9-57,8-10-89,-19 10 0,1-1-9,4-3 1,0-2 873,4-2 0,0-1-885,4-2 1,1-1-17,1-1 0,4-2 10,-4 2 1,5-4 0,2-1 0,-4 3-547,-4 3 0,-3 3 0,3-3 525,4-4 1,4-3 0,0 1 0,-6 4 7,6-6 0,-4 4-1,0 0 1,-2 1 8,-2 2 1,-1 1-15,-4 3 0,-2 0 3,-3 4 0,-2 2-3,18-16 9,-11 10-20,-12 9-68,-10 7 342,-7 7-2330,-5 2-2469,-13 15-4734,2-1 9059,-10 9 0,11-11 0,2-2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4T08:48:24.676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2297 1497 29379,'-57'7'417,"1"-1"0,6 1 1,7 0 79,12 2 348,9 4-242,12 0-1298,9 0-736,11 1 1,9-2 675,9-1-11,10 0 54,13-1-115,11-2 523,-27-4 0,5-2 446,3 0 0,4-1 0,-1 0 534,11 0 1,0 0-76,-5-1 1,2 0 0,0 0-276,5-2 0,0-1 1,-3 1-63,-11 0 1,-2-1-1,2 0-37,11-1 1,3 0-1,-4-1 50,1-1 1,-3-1-23,-2 0 1,-1-1-101,-4 0 1,-1 0-156,-5-1 0,0 0 0,6-4 0,-3-1 0,15-7 0,-25 7 0,-4-1 0,-3-6 0,-8 1 0,-8-3 0,-5 1 0,-7-1-1280,-5 0-1337,-7-1 296,-18-10 541,3 9 1524,3 6 0,0 0-291,-4-1 637,-5-4 265,17 11 440,4 1 237,4 1-547,6 3-899,0 2-316,4 5 487,1 0 1438,2 1-50,2 1-406,3 3-101,3 2-73,2 5 115,3 2 33,3 2-624,2 4-1613,3 2 82,9 17 196,-8-6 221,3 13-61,-15-10 46,-6 3 173,-4 2 42,-7 4-178,-6 1-1050,-5 2 2298,-8 5 0,11-24 0,-1-1 1</inkml:trace>
  <inkml:trace contextRef="#ctx0" brushRef="#br0" timeOffset="642">4532 1680 30217,'3'-48'-791,"0"0"0,0 3 0,1 5 15,2-2 929,1 4 125,-2 5 430,-1-5-598,-1 14-44,-1-3-1172,-1 16 1269,-1 4-277,1 3 135,-1 3-341,3 8-675,0 3 184,4 10 32,-1 4 187,0 6 25,-1 5 258,0 4-231,-2 4 397,0 2 732,-1 0-40,-1 1-14,-1-2-73,0-3-70,-4 18 35,2-26-54,-4 10 178,4-33 201,-1-5 422,1-2 450,-2-5-908,-4-11-1227,0-3-387,-4-11-16,4 0 111,0-3-10,2-5-385,2-3-325,0-4 881,3-3 1175,1-5 263,2-2 135,3-3-490,3 18 0,1-1 541,9-17-475,-6 20 1,1 2 508,10-6 191,-1 5 50,3 5-242,0 6-1015,-1 4 0,1 6 0,-2 5 0,0 4 0,0 5 0,1 6 0,1 5 0,0 6 0,13 17 0,-9-3-1494,6 14 328,-20-17 1,-2-1-1119,6 19 1379,-8-16 1,-2 1 135,-2 2 1,-2-2-255,1 18 194,1 13-836,-2-9 480,-2-16-241,2 7-843,-1-21-1592,-1-4 3920,-2-1 0,-1-10 0,0 0 0</inkml:trace>
  <inkml:trace contextRef="#ctx0" brushRef="#br0" timeOffset="816">4581 1602 32767,'-39'-7'0,"0"0"0,-24-5 0,68 6 0,5-1 0,9-2 0,9 0 0,9-2 0,8 0 0,7 0 0,5 0 0,5 0 0,-31 6 0,1 0 0,1 0 0,0 1-94,0-1 0,-1 1-1695,0 0 0,0 1 1646,3-1 0,-3 1 1,4-1-1,-4 1 1</inkml:trace>
  <inkml:trace contextRef="#ctx0" brushRef="#br0" timeOffset="1209">5422 1408 25769,'0'-4'1697,"0"1"-920,0 3-469,-3 10-569,7 6-335,0 11 141,14 21-100,-3-10-1404,5 15 1322,-7-15 93,-2 1-470,-2 0 223,-2 3 150,-3 0-230,-2 2-184,-3 1-191,-2-1-103,-3-3 41,-2-4 354,2-7-1160,1-1 2057,3-16 423,0 0 472,6-32 298,-2 5 79,2-18 863,-2 7-942,-2-3-226,-1-5-3509,-3-4 3137,-2-5 0,-3-4-1152,1 11 0,0-1 811,-5-20-479,5 19 1,0 0 404,-5-15-15,2 1 54,0 1 17,2 2 78,1 2-20,2 3-167,2 3 106,3 3 19,2 5-40,4 5 63,4 4 1961,5 5-1678,2 3-33,15 4 140,-5 6-88,11 1-249,-7 9-227,1 3-284,0 8-468,0 4 1960,-2 7-2878,-2 5-736,-4 4-1295,-3 4 3423,-3 8 0,-9-22 0,-1-1 1</inkml:trace>
  <inkml:trace contextRef="#ctx0" brushRef="#br0" timeOffset="1344">5461 1819 30064,'8'-46'-951,"0"-1"0,-1 4 1,6 7 153,22 12 1886,4 1-2215,-8 6 0,1 0-1593,18-9 2787,-12 7 0,-3 2 0,-8 3 1,0 1-1</inkml:trace>
  <inkml:trace contextRef="#ctx0" brushRef="#br0" timeOffset="1543">6241 1084 23704,'0'-5'1204,"0"0"901,0 5-2182,9 5-220,0 15-177,9 8 136,-1 17-2072,1 2 1477,2 4 383,1 1 18,0 3-489,-1 0-139,-2-1-262,-1 0-1060,-1-3-2152,-3-2-2103,-3-6 6761,-3-9 1,-3-17 0,-3-7 0</inkml:trace>
  <inkml:trace contextRef="#ctx0" brushRef="#br0" timeOffset="2274">6225 1507 25121,'29'-29'-460,"0"-1"1,-2 3 0,0 7 214,11 21-907,18 1-148,2-1 520,-23 1 0,-1-1-1205,15-3 1433,-10-1-102,-17-2 248,-2-2 132,-3-1 265,-4 0 157,-1-1 305,-4 2 556,0-1-359,-3 2 525,-2 0 283,-1 3-1069,-1 1 197,-1 1 77,-4 7-656,0 0-15,-5 6-32,2 0-21,-1 2 27,2 1-33,1 0 31,3 1 187,8 4-84,1-5-4,10 1-4,2-7 14,5-2 24,3-2-87,1-2-6,3-2-49,-1-2 50,0-3-7,9-5-23,-10-1-25,6-5 5,-15 3 108,-2-2 16,-4 0-1,-4-2 5,-3-1-19,-4 0 0,-2-1 4,-5 1 5,-2 0-6,-6 2-9,-3 2-10,-4 2 21,-4 2 68,-5 4 6,-2 3 55,-1 3 0,-2 3-92,-18 8-106,19-6 0,2 3-7,-4 9 22,17-1-20,4 2 21,2 3-4,3 1-18,3 3 23,3 0 0,3 0 5,4 1 1,3-1-6,16 11-27,-2-9 5,13 6-4,-3-14-16,6-2-512,4-3 509,4-3 170,3-2-61,-15-7 1,1 0 121,17 1-3,11-2 5,-27-3 21,-4-2-17,-5-3 442,-3-3-131,-4-1 349,-2-3-132,-2-1-70,-4-2-3365,-1-1 3133,-5-3-871,-1-2 240,-3-1-2041,-1-3 1537,0 0 70,1-1 141,1 0 1927,1 0-1797,3 3-1334,1-1 1487,4 4 2267,9-5-2196,-2 10 28,9-4 462,-5 11-341,1 3-13,1 3 78,1 2-5,1 3-136,1 3-6,0 4-14,0 6-31,-2 4-20,0 4-593,-3 4 580,-2 4-18,-2 2-15,-3 3-227,-3 2-487,-2 2-1193,-3 1 2089,-1 5 0,-4-22 1,0-1-1</inkml:trace>
  <inkml:trace contextRef="#ctx0" brushRef="#br0" timeOffset="3704">9495 1275 32767,'0'-5'-11,"0"1"-1212,0 4 2457,-76-27-4535,38 23 3569,-12-8 0,0 3 139,6 19 574,-2 6-988,1 2 699,15-2 0,1 2-692,-12 11 0,16-10 0,2 3 0,-7 28 0,15-10 0,1 15-644,30 0-3305,1-13 1677,20 10 495,0-21-399,6-3 1142,5-3 1535,5-4-563,2-5-344,-14-8 1,4-1 198,1-3 0,1-1 871,-1 0 0,2-1-209,6-5 0,-4-2 2604,6-2-2171,-24 1 0,-1-1 1105,2-5-194,-9 2-26,-4-3-1773,-10 5 0,-3-1 0,-9 5 0,-10 2 0,0 0 0,-9 2 0,2 2 0,-1 2 0,1 0 0,-4 3 0,9-3 0,2 1 0,8-3 0,7 0 0,3-2 0,20-3 0,-1-2 0,15-4 0,-5-1 0,3-4 0,2-2 0,0-3 0,11-7 0,-9 4 0,-2 0 0,1-8 0,-14 5 0,-1-1 0,12-18 0,-14 14 0,-3-3 0,-2-4 0,-3-1 0,-4 7 0,-1 0 0,3-8 0,-2-2-454,-3 1 0,-2 1-1433,2-18 1089,-4 20 0,-2 2-666,-3-5 17,-5 4 128,-3 9 158,-6 5 952,-15 4 98,3 9-588,-23 3 1139,18 10 275,-8 4 2360,12 6-2003,-11 18-340,10-2-999,-6 15 206,13-4-294,3 2-279,3 5-271,5 3-142,5 2 4,6 3-1478,5 1 1919,7-1 201,2-18 1,3 0 1147,14 15-991,-9-20 0,3-3-162,18 4 335,5-8 190,5-4-956,-13-12 1,1-2 1148,-9-2 1,0-2 109,9 1 1,0-2 976,14-4-957,-3-11 0,0-3 675,4-1-671,-9-3 1,-5-1 102,-15-3-67,5-14-532,-10 7 2239,8-20-2068,-14 16-512,-4 2-399,-7 12-139,-11 12-22,-4 4 400,-8 2 3246,-7 3-2865,-7 4 110,-4 3 212,-19 15 142,2 7-92,1 3 162,13 1-280,20-9 26,4 0-159,6 0-164,3-2-119,4 0-43,6-2-3251,2-1 3229,7-3-610,14 1 930,-4-7 720,11-1 8,-7-7 663,2-3 172,0-3 355,-1-2 10,-2-4-249,-1-3-330,-3-2-2393,5-11 1444,-9 5-714,1-9 1487,-11 6-2138,-2 0-225,-3-1-45,-2 1 892,0 2-668,-2 2 431,0 5-206,-2 2 3319,0 4-3090,-10 3 923,0 4 3,-10 5 322,-11 13-131,6 0 75,-8 9 270,13-6 288,6 2-147,2 0-637,6 0-449,4 8-398,6-8-154,5 5-362,6-12 603,6-2 139,6-2-159,6-4 885,4-2 379,4-3 317,3-1 376,1-4-1390,18-8-119,-16-1 0,10-6 0,-22 2 0,-2-2 0,-4-3 0,-2-1 0,-3-4 0,-2-2 0,-4-2 0,-2-1 0,-2-17 0,-5 12-1375,-2-11 207,-5 18 538,-7-8-276,0 13 162,-6-5 194,2 14 209,0 3 194,0 3 165,1 2 88,2 3 263,1 2 228,2 1 677,1 1-639,1 1-246,0 3-476,3 2-222,-2 12-81,4-2-107,1 11-70,12 6-10,2-5-1041,10 9 1433,0-10-2912,20 11 3189,-9-10 11,12 6-651,-15-13 648,-3-1-79,-2-1-261,3 7 225,-11-6-185,1 4-191,-14-8-362,-4-2-444,-3 0-49,-2 0-2369,-4-2-5018,0-2 8639,-3-3 0,4-3 0,0-3 1</inkml:trace>
  <inkml:trace contextRef="#ctx0" brushRef="#br0" timeOffset="3985">12006 1197 28337,'-35'-11'-227,"0"0"0,-20-3 155,57 24-908,4 2 532,4 3 252,4 2-64,5 4 74,5-1-353,3 4-876,4-1 971,3 1 455,1 0-84,2 0-139,-1-2 27,-1 0 104,-2-2-843,4 6 232,-15-7-365,-2 4-894,-15-10-1532,-10-2 3555,-7 0 1,3-5 0,-1-1 0</inkml:trace>
  <inkml:trace contextRef="#ctx0" brushRef="#br0" timeOffset="4137">12007 1298 19935,'0'-4'2712,"0"1"-724,0 3-2028,6 18-551,-9-1-346,3 19-2133,-11-6 3055,-3 8 0,7-18 0,0 0 0</inkml:trace>
  <inkml:trace contextRef="#ctx0" brushRef="#br0" timeOffset="4794">6503 2725 13281,'11'-44'491,"-1"-1"0,-1 2 0,-2 8 2410,-5 20-2647,-1 0 1277,-2 10-1516,0 2 799,-1 2-761,1 10 3526,1 17-3427,0 9-51,0 19-802,2 1 868,-1-10 0,1 8 1,0-3-1611,0 1 1,0 2 1510,-1 4 0,1 5 0,0-5-5,-1-1 1,-1-3-415,0 4 0,-1 0 381,0 0 1,-1 0-721,0 0 1,0-1 716,0-1 1,0 0 1,0-4 1,0 3-4,1-5 1,0 3-1,1-3-566,-1 9 1,0 0 543,0-8 0,1 3 0,-1-3-5,0 4 0,-1 0-6,1-3 1,-1 3 0,0-3 1,0 8 0,-1 1-137,1-13 1,-1 5-1,0 0 1,-1-5 138,0 10 1,-1-1-3,1-11 1,-1 5-1,0 0 1,1-5 4,-2 10 1,0-2-31,1-7 1,0 1 0,1-2 177,0 1 1,1 0-189,2-4 0,-1 4 0,1-3-29,0 8 0,0 0-3,0-7 1,1 2-1,0-3-124,1 5 1,0-2-228,0 2 1,1-1-830,0 1 0,1 0 1252,1 6 0,-1-4 0,0 6 0,1-5 0</inkml:trace>
  <inkml:trace contextRef="#ctx0" brushRef="#br0" timeOffset="5287">6483 3483 12425,'-3'0'6229,"1"0"-366,2 0-5401,50-20-901,-13 9 520,4-2 0,3-1-553,-12 7 1,-1 1 501,3-1 0,2 1 73,0-1 1,3 0 133,18-3 1,1 1-5,-14 2 0,-1 1-5,14-3 1,-1 1-95,-9 0 1,-2 2 24,-5-1 0,-3 1-143,-1 1 0,-3-1-225,8 0-571,-26 4-1510,-6 1 2228,-5 1 0,-3 0 0,-1 0 1</inkml:trace>
  <inkml:trace contextRef="#ctx0" brushRef="#br0" timeOffset="5808">8521 3102 16019,'-1'-4'856,"1"0"1193,0 4-1284,-66-37-245,36 28-292,-12-10 0,0 3 141,9 20 9,1 4-37,0 2 37,2 2-27,4 3-898,3 1 738,6 2-71,4 0-22,5 1-136,4-1-41,6 1-3004,5-1 2886,5 1-1429,9-1 1478,6 0-497,6 0 648,6 1 54,5 0 225,3 0-124,-12-4 0,1 0 223,17 8-204,-20-8 0,0 1 73,19 14-76,-14 3-150,-5-3 286,-20-3-700,-15-9 318,-7-2 200,-8-1 204,-8 0 1450,-8-2-1269,-4-1-271,5-5 0,0-2 198,-20 2-167,18-4 0,-1-1 170,0-3 0,1-1-904,-17-3-621,-9-5-1328,26-3-5940,9 1 8241,6 0 0,10 6 0,5 3 0</inkml:trace>
  <inkml:trace contextRef="#ctx0" brushRef="#br0" timeOffset="6574">8678 2730 27070,'18'55'-948,"0"0"1,-4-10-1,2-2 287,7-3 0,0-3 333,5 11 181,-10-16 0,-2 0-133,3 12 29,-5 0 228,-4 15 514,-6-16-235,-9-4 1,-3-2 635,-2-2 472,-17 18-14,11-35 281,2-3 612,4-12-417,8-9-4521,0-13 2613,4 0-92,1-9-143,5 3 191,3-1-154,4-1 19,1 0-312,3-1 1962,19-13-304,-13 16-136,20-12-6,-26 27-73,11 1-870,-13 10 0,4 3 0,-5 4 0,2 4 0,0 3-1676,1 2 602,2 3-2189,0 0 1951,1 2 347,-1-1 26,1 0 568,-2 0 1935,1-1-1698,-1-2 64,0-2 132,0-1 88,1-4 193,10 1 138,-6-6 137,8-1 108,-8-4 103,0-4 173,16-8 75,-10-1 44,10-7-1287,-14 2 859,-2-1 611,8-24-1304,-15 14 0,4-17 0,-16 21-644,-4-7-600,-1 11-27,-4-3-75,-4 12 56,-3 4 728,-6 4 459,-2 1 3300,-4 5-2440,-2 3 247,0 5 498,-2 3-1502,3 3 0,2 3 0,3 2 0,4 2 0,2 13 0,9 14 0,5-10-3030,9 3 1700,4-26 339,3-1 92,5-4 510,3-2 267,4-3 399,2-3 358,3-3 195,-1-1 253,-1-5-85,-2-1-122,13-19-237,-18 6 784,7-13-1423,-23 11 0,-4-2 0,-4-1 0,-4 0-434,-4-1-729,-6-1-44,-4 0 217,-2 1 230,-5 1 429,-13-5-760,7 10 1283,-10-2 238,11 10-2223,1 4 2617,2 3-1307,3 2 1557,3 3 10,3 2 6,4 4-267,3 4-1114,3 3-719,3 2 1765,5 1-8769,14 8 7749,3-5 0,0-2 0,-5-10 0</inkml:trace>
  <inkml:trace contextRef="#ctx0" brushRef="#br0" timeOffset="6924">10098 3054 32767,'-15'12'0,"9"3"0,26 12-122,1 1-899,0 1 314,0 0 184,10 15 116,-9-12-778,6 10 115,-10-7 393,-7-10 449,-2 2-99,-7-14 179,-2-3 208,-1-4 330,-2-2 404,-2-3 629,-1-1-185,0-3-453,-2-3-75,-16-27-512,9 11-224,-12-20-347,16 21-430,-2-10-778,6 9 242,0-11 487,9 13 625,4 2 420,6 7 525,2 7 352,4 2-202,3 1-99,5 3-162,3 0-370,2 3-2265,17 5-12,-13-2-2757,12 5 4640,-14-3 1,-16-4 0,-1-1 0</inkml:trace>
  <inkml:trace contextRef="#ctx0" brushRef="#br0" timeOffset="7219">10902 3166 28140,'1'-5'-190,"-1"0"-221,0 5 2861,0-69-2993,-1 39 207,0-14 1,0 1 160,-2 11 83,0-1-582,-3-19 584,2 12-630,-1 4 0,0 1-222,-2-5 977,-1-10 7,1 22 72,-1-4-130,2 11-30,-2 0 283,3 12-25,1 2 83,1 4 278,1 1 1587,0 1-633,-1 4-48,-1 3-686,-1 4-793,0 6 0,-1 4 0,-1 5 0,2 7 0,1 26 0,3-9-1063,4-1 1,3 1 34,3 14 535,-1-20 1,2 0-1301,-1-11 0,0-1 1291,0 0 0,1 1 39,1-1 1,1-1-801,-1 0 0,1 0 534,12 26-260,-7-19 1,-1 0-191,7 18-574,-6-12 0,-1 0-2284,-1 2 4048,4 13 0,-13-38 0,0-4 0</inkml:trace>
  <inkml:trace contextRef="#ctx0" brushRef="#br0" timeOffset="7365">10786 3312 26874,'-5'-7'60,"1"2"-488,4 5 2279,0 0-1186,-18-60-1758,31 38 854,-13-12 0,3 2-506,38 21 472,4 4-5894,6 1-633,0 0 6965,-6 3 0,-21 1 1,-9 2-1</inkml:trace>
  <inkml:trace contextRef="#ctx0" brushRef="#br0" timeOffset="8090">12157 3235 16416,'2'-47'427,"-1"1"1,0 4 0,1 7 1225,0 17-1447,0 4 1235,-1 7-1420,-1 3 679,0 2-941,0 2 2207,-1 5-1977,1 3 17,-2 6 0,2 5-12,-1 2 0,1 4 6,1 1 243,2 2-238,1 0-17,3 1 5,-1 0-34,0 0 29,0-3 6,-2-1-1,-1-4 18,-1-5 28,-2-3 51,0-6 12,0-3 5,-1-3-18,-3-5 727,-8-11-726,0-2-22,-6-10-6,3 1 5,0-2-5,2-3 10,0-4 18,7 0 0,1-2-29,0-9-1727,4 10 0,2 1 1728,7 3-734,5 3 898,2 6-2002,2 4 2334,1 6 101,8 2 137,-5 7 2033,7 2-2084,-5 7-159,2 4-257,3 5-113,2 5 352,0 4-879,1 4 220,1 3-433,0 3 26,-2 2-208,1 2 388,-2 0 62,0 0 70,0-3 36,-2-2 59,0-4 50,-1-4 71,-1-4 73,-3-5 115,4-5 146,-6-11 195,-2-6 65,-6-9-337,-7-4-230,-1-3 2799,-2-3-2957,-2-16-115,-4 8 30,-1 3 1,0-1-1255,-5-7 643,-2-13 4,4 17 556,-1-8 18,3 14 61,0-1-30,5 17 13,0 5-83,1 5-77,0 2-245,4 5-362,1 3-656,7 6 1956,17 15 0,-16-15 0,9 8 0</inkml:trace>
  <inkml:trace contextRef="#ctx0" brushRef="#br0" timeOffset="8457">13386 3018 28610,'-43'-1'-134,"-1"-1"1,4 0-1,8 5 269,14 18-785,4 3 96,3 1 73,4 2 8,2 0-3704,3-1 3366,3 0 432,4-2-601,4-2 1472,3-2-822,4-2 618,2-3-194,4-3 205,3-1 150,1-5 209,2-2 194,0-3 1218,9-8-890,0-8-355,-3-3-137,-9-6-301,-11 5-208,-5-1-288,-1-1-145,-5-2 3238,-3-11-3769,-4 8-37,-4-9-12,-3 14 344,-9-5 195,3 9 193,-7-2 134,4 12 353,-2 3 151,0 3 169,-1 4 133,0 2-137,2 6-1033,-11 22-3464,15-9 2878,-4 17-1217,18-17-1611,4-1-5568,3-2 9103,2-4 1,-2-8 0,-1-4 0</inkml:trace>
  <inkml:trace contextRef="#ctx0" brushRef="#br0" timeOffset="8693">14097 2770 29521,'-21'-49'-326,"0"0"0,2 4 1,0 9-149,-6 15 835,0 6-895,-1 5 911,1 4 179,2 4-221,4 6-258,1 5 630,4 9-324,2 8-376,1 29-150,7-18 1,2 3-712,-1 1 1,1 1 578,2 3 0,2 0-69,0-10 0,0-1-120,2 2 1,1-1 36,0 2 1,1-1 81,0 1 0,1-1-631,1 0 0,1-1 699,0-1 1,2-1-1,0-1 0,2-1-17,0-2 0,3 1-874,14 12 0,2-2-1454,8 7 640,-10-15 0,-1-3-6017,-8-13 8104,-6-4 1,-8-7 0,-3-3 0</inkml:trace>
  <inkml:trace contextRef="#ctx0" brushRef="#br0" timeOffset="8873">13794 3121 26003,'57'-21'-345,"0"1"1,-2 1-1,-2 7-76,-17 16 1,-2 3-1974,3-2 1,1 0-2523,12 2 1,0-1 4457,-17-2 1,-1 0 0,31 4 0,-47-6-1</inkml:trace>
  <inkml:trace contextRef="#ctx0" brushRef="#br0" timeOffset="9467">14845 2996 25952,'-2'-4'352,"0"1"148,2 3 602,-60 0-283,22 4-308,-3-1 0,2 1 666,8 5-359,14 2-190,13-3-231,5 0-397,5-1-32,17 3 64,16-3-32,21-1 0,-6-4 0,0-6-463,-10-6 926,-14-1-463,3-6 0,-15 4 0,-5-2 0,-1-8 0,-6-3 0,-3 0-340,-8 3-1187,-5 9 594,-7 2 469,-4 0 597,-5 4 174,-5 3 1297,-3 2-994,0 7 0,0 2-610,-7 3 0,8 0 0,3 2 0,5 5 0,-4 17 0,10-6 0,-2 13 0,11-9 0,3 18-5,6-11-1334,5 12-616,9-17 1017,8 0 461,8-2 322,7-2-1181,8-1 1764,7-4 304,5-4-470,2-4 838,0-5-446,-4-3-141,-3-5-556,-5-3 5,-9-6 1,0-2-238,9-3 80,-12 0 0,-1-2-308,12-15-134,-14 4 213,8-12-47,-17 4 266,-3-4-107,-1-2-17,-4-3-28,-2-1 20,-4 1 37,-4 0 48,-4-12-40,-4 16 56,-4-9 71,-3 21 1536,-5-4-1251,0 8 1476,0 0-1173,6 12 420,5 5-174,5 11 123,4 2-561,1 9-159,4 2 54,1 6-211,12 23-149,-4-8-887,-5-12 1,1 0 697,6 17 588,3 1-140,1 3 12,1-1-173,1 0-92,-1-2-195,-4-1-313,-5-3-871,-8-2-552,-11-3-6024,-10-3-810,-7-7 9102,-3-6 1,10-10 0,4-6 0</inkml:trace>
  <inkml:trace contextRef="#ctx0" brushRef="#br0" timeOffset="10123">13985 2856 7738,'3'-6'5764,"-2"2"4059,-1 4-8823,27-46-2103,-20 34 1348,20-34 401,-27 47-690,0 2 472,-1 2-119,-1 3-35,-2 4-185,-1 2 168,-2 5 11,-2 3-10,-2 5 228,-1 4-36,-1 4-3242,-1 3 2989,-1 4-111,1 2-748,0 2 689,0 0-295,5-13 0,-1 1 283,-4 15-12,4-17 0,1 0 18,-3 7-1662,1-1 1679,0-4 17,1-1 1228,0-4-1228,2-2 1009,0 6-1079,3-11-15,1 3 634,3-13-747,0-2 2978,1-2-3313,0-4 431,2 0-2297,2-1 2443,4-1 1,-3-1 0,1 0 0</inkml:trace>
  <inkml:trace contextRef="#ctx0" brushRef="#br0" timeOffset="11492">6492 5042 17716,'-7'0'2907,"1"0"-2094,6 0 2990,0 0-3400,-17 18 0,25-11-392,-5 12-8,36-16 195,16-4 1,6 0-1846,-20-1 1,1 0 1673,3 0 1,5-1 0,-4 0 9,-2-1 1,-2-1-299,1 0 1,-1 0 280,0-1 1,-1 0 129,-2 0 1,0 1 8,-3-2 0,-1 1-90,-3 0 0,-1 1 29,23-7-158,-11 2 26,-9 1 27,-10 2 267,-5 2-30,-11 2-245,-2 1-77,-9 1 2940,-3 1-2896,-5-1 893,-4 0-917,-4 1-3421,-2 0 3333,0 2-1439,0 1 1058,4 2-317,4 0-1248,6 1-7051,4-1 9125,6 0 1,-3-2 0,3-2 0</inkml:trace>
  <inkml:trace contextRef="#ctx0" brushRef="#br0" timeOffset="13776">8813 4767 11855,'-3'-4'3327,"0"0"-420,3 4-1083,-17-84-1477,15 53-1142,-5-19 1,3 2 1148,14 23 89,4-1 44,3 1 10,3 1 136,2 2-222,2 0 111,12-1-124,-7 7 26,22-3-169,-19 11-94,12 2-70,-11 7-76,1 4-98,1 5-60,-2 5-97,-3 5-2869,-5 4 2712,-4 3-34,-6 3-552,-6 3 570,-4-1 786,-9 2-558,-5-1 116,-9 1 143,-6 0 101,-6-1-135,-2-1 332,-2-1 7,0-3-21,2-4-56,1-3-15,3-4-27,2-4 0,2-4 34,3-4 2,3-3-21,4-2 2737,3-3-2896,3-1 679,3-4-917,2-7 123,2 3-414,4-5 41,4 5-20,5 0 36,3 1 95,5 0 74,2 3 148,4 2-4,3 1 33,4 2-26,1 2 27,11 6 1,2 3 19,5 1-96,-5 2 0,-1 0 63,-9 4-23,-2 2-6,-5 1-10,-6 0-12,-6 1 11,-9 1-22,-5 0 17,-10 2 0,-7 0-17,-10 0-90,-23 10 74,7-9-321,-16 5-17,-3-9-75,14-7 160,-13 0-100,21-9-1283,-6-4-1110,16-3-5136,-3-2 7699,19-1 1,5 3 0,3 2 0</inkml:trace>
  <inkml:trace contextRef="#ctx0" brushRef="#br0" timeOffset="14143">9767 4586 20207,'-20'53'43,"1"0"0,0-4 0,6-7-10,16-9 1,4-2 413,7-3-408,6-1-16,5-4 10,4-4 1,3-2 16,3-4 62,15-2-22,-12-5 22,7-3-294,-17-6 311,-3-3 23,-2-5 33,-1-2 11,-3-2 74,-3-2-69,-2-1-27,-4 0-1,-2-2-16,-4-1-17,0 0-39,-3-1-23,-1 0-16,-3-1-6,-1 2 286,-7-7-291,1 8-12,-7-4-11,3 10 0,-4 3 0,-3 2 0,-4 2-3238,-3 3 3227,-3 1-6,-2 2 213,-1 1-275,0 3-33,4 1-106,2 4-191,6 1-341,4 2-769,7 3-3035,4 2 4526,5 2 0,1-8 0,1 0 0</inkml:trace>
  <inkml:trace contextRef="#ctx0" brushRef="#br0" timeOffset="15099">11027 4779 23937,'-8'-41'45,"3"13"-40,7 50 7,3 3-12,0 2-12,4 13 1,-2-9 11,2 10 0,-6-1 0,0-10-5,-3 8 21,-1-17-4,0-3 10,-2-6 68,1-3 290,0-5-184,1-3-39,1-6 6,-1-11-68,1-1 0,-1-9 107,1-8 78,6-21-218,0 10-370,5-11 369,0 28 40,6-4-62,-3 10-16,4-2-18,-7 13 1,1 3-6,-1 3-6,2 1 12,1 3-6,2 0 0,21 14-6,-13-4 6,16 13-5,-20-5 5,0 3 369,-1 1-374,-2 1 5,-2 1 0,1 9-6,-5-7 1,0 5-23,-5-7 22,-3-8 73,1 1 6,-4-11-6,2-2 28,1-10-83,1-1 4,3-9 1,1 1 6,2-3-7,0 0-4,1-1 4,5-10 7,-4 8-6,3-6 5,-3 9-33,-2 5-12,-1 2-5,-3 7 6,-2 4 5,0 1-5,6 7 22,-1 1-11,6 5 5,5 7 0,-3-4 6,6 7 0,-6-7 23,0-1-23,1-2-11,1 0-1,0-3 1,0-2 6,0-3 16,-1-2 6,-1-2-17,-2-3 50,7-8-39,-5-2 6,4-7 11,-7 2 6,6-11-1,-7 7-985,4-8 986,-6 10 44,2-6-11,-1 6-33,-2 2-23,-4 7-33,-4 8-12,-1 1 34,-1 9 986,1 1-992,1 20 1,-1-6-274,1 11 251,-1-6 6,2 0-62,1 1-45,2-1-280,10 11 107,-1-10-113,7 7-915,9-6 126,-6-11-1065,9 3 2269,-7-13 0,-13-4 0,0-2 0</inkml:trace>
  <inkml:trace contextRef="#ctx0" brushRef="#br0" timeOffset="15278">12249 4527 20671,'-15'-14'-6390,"7"7"6390,23 31 0,-7-12 0,0 1 0</inkml:trace>
  <inkml:trace contextRef="#ctx0" brushRef="#br0" timeOffset="15628">12533 4621 20347,'2'-3'3338,"-1"1"-2106,-1 2-1221,2 32-5666,-1-11 5667,1 28-1095,-2-4 1077,0-12 1083,0 11-1093,0-4 10,0-11 0,0 6 6,0-17 2297,0-4-2000,0-5 3229,1-7-3402,1-5-23,4-8 156,6-14-117,1 1-701,7-11 690,-3 7-23,3-3 17,1 0-11,3 0 0,2 1 56,11-7-112,-8 12 17,19-8-62,-20 19 1,6 1-7,-11 9 1,-1 2-12,-1 6-11,0 3-167,21 25 4,-16-8 295,14 19-608,-21-14-884,-2 4-292,-2 1-3193,-4 2 4862,-1 6 0,-5-20 0,-1-1 0</inkml:trace>
  <inkml:trace contextRef="#ctx0" brushRef="#br0" timeOffset="17144">14110 4698 23417,'38'-22'78,"-6"11"-61,-24 41 11,1 19-1083,-2-10 1055,0 13 11,-5-14 0,0-1 221,-4 12-221,-2-14-274,-2 7 285,-2-20-85,-2-5 124,1-5 605,-2-4-537,1-5 156,-1-4-167,-1-5-40,1-4 34,-7-20-67,5 3-165,-5-14 176,7 5-2938,2-25 2910,4 9-20,4 16 1,2-1-333,5-18 341,6-2 11,5-1 3,0 18 0,1 0-326,-4 10 0,2 1 303,3-7 1,4 1 10,2 8 1,1 4-20,15-11 0,-14 16 0,2 2 6,12 1-51,1 5 45,3 4-1482,18 7 1487,-15 4-5,11 8-5,-24 4-7,3 21-45,-14-6 46,-2 16 5,-16-11 1,-6 0-1,-8 1 0,-6-2 9,-14-5 0,-5 0-3,-11 7 22,5-9 1,-2-2-51,-9-3 1104,-2-3-1065,1-3 6,3-4 2337,3-6-2264,-8-3 710,6-15-710,11 3 14,13-10-54,21 8 1121,4 0-1154,4 1 159,4 1-165,6 1-3024,4 1 3024,5 2-6,6 1-143,5 1 138,4 0 127,4 2-127,3 2-2023,3 2 1990,2 3-35,-15-1 1,2 0 341,20 5-359,-21-3 1,-1-1-57,14 4-167,-2 0-232,-3-1-14,-5 0-196,-3-2-220,-5-2-256,-5-2-281,-5-2 1921,-3-1-2385,-3-3 2348,-3-3-3211,1-6 3315,-6-3-212,0-4 704,-6 1 47,-2 0 223,-1-1 101,-1-1 124,-1 1-46,0 1-100,-2 0-123,1 3-208,0 1-168,0 3-178,-2 1-169,2 3-146,-3 1-128,1 2-107,-1 0-73,1 2-22,0-1-11,1 3 0,2 5 11,2 0 6,3 5-1,4-2 1,4 0-1,12 4-5,-3-5 0,18 5 17,-14-8 17,7 0-12,-10-5 1,-1 0-1,0-3 6,-2-2-1755,-2-3 1778,-3-3 72,1-8-50,-7 2-6,-1-7-6,-5 5 63,-7-11-57,0 6 22,-6-6 7,1 9 27,-2 3 17,0 1-17,0 4-11,0 1 1755,-2 4-1805,1 2 0,-1 3-23,-2 1-11,0 5-11,0 1-6,-1 6-6,-3 12-16,3 7 6,2 3-23,7 14-498,6-17 515,6 9-17,3-11-220,12 12 186,-1-10 6,9 6-534,-2-13 512,3-3-1,4-4-5,1-3 12,1-5 10,3-3-16,12-4 61,-11-6-137,9-4 160,-17-5-6,-2-2 22,-4-3 18,-2-1 172,-4-2-145,-3-2 68,0-14-57,-6 9 301,1-9-295,-7 13 6,1 3 11,-2 2-17,0 4 22,0 3 658,-1 3-669,0 2-16,-1 3-29,0 2 201,1 1-262,-2 2-6,1 0 6,-2 8 11,-1 1 17,0 7-23,0 0 6,2 3-6,0 3 1,2 12-6,1-7 5,5 8-11,2-13 12,4 0-1,2-2 0,2-2 6,8 0 0,-7-7 17,5-1 0,-8-7-6,1-4 6,2-3-11,1-4 16,2-4-5,1-2 5,7-11-22,-6 4 17,5-10-11,-9 8 10,-2-1-21,4-9 27,-5 8-11,0-7 29,-5 12-24,-4 2 1,0 1 0,-2 1 5,-2 2-10,-1 1-7,-1 3-5,0 2 6,0 2-17,0 3-34,0 0-958,0 3 353,0 5-509,0 2-835,0 7-2767,2-1 4761,1 4 0,-1-8 0,1-1 0</inkml:trace>
  <inkml:trace contextRef="#ctx0" brushRef="#br0" timeOffset="17361">16269 4572 25612,'-19'25'-218,"3"0"10,13-2-100,1 1-146,3 2-246,2-1-448,3 1-958,4-2-2576,1 0-3883,0-4 8565,-1-4 0,-5-9 0,-2-3 0</inkml:trace>
  <inkml:trace contextRef="#ctx0" brushRef="#br0" timeOffset="17577">16519 4297 20486,'-48'-33'698,"1"0"0,0 3 0,7 8-681,19 18 807,-3 7-846,16 4 284,2 5-340,10 3-269,12 12 22,3-3-3213,13 7 2894,-2-6-314,5-1-1136,2 1-1682,2-1-6055,-6-4 9718,-4-3 1,-14-9 0,-6-3-1</inkml:trace>
  <inkml:trace contextRef="#ctx0" brushRef="#br0" timeOffset="18010">16847 4381 18084,'-2'-6'3607,"1"2"392,1 4-3993,-53-47-5638,39 40 5634,-15-16 1,5 8 1210,24 31-1202,4 8-17,4 4 23,6 6-666,1-7 0,3 2 654,4 3 1,1-1-9,0 1 0,1-2-25,1 0 1,-1-3 21,7 8 0,-3-2 1,-6-4-6,-5-1 37,-6 4-43,-9-9 0,-6 2 1,-8-11-113,-15-1 0,3-5-393,-23-2 153,17-6-40,-10-5 28,13-2 56,0-5 90,3-2 79,2-3-7,-3-14 124,9 6 28,-1-11 33,9 8 62,4-15 2217,2 9-1982,3-22 135,2 16-213,1 2 117,-1 10-67,-2 13 3335,-1 3-3363,0 4-67,0 2 119,0 3-304,0 2 6,0 8 5,0 1 17,0 16-22,0-4-6,0 10-3386,0-5 3375,1 3-1419,0 1 1385,1 3-50,2 0-74,0 2-127,2 0-214,2 1-329,1-1-697,3-1-1164,2-2-3433,-1-7 6122,0-4 0,-7-10 0,-2-5 0</inkml:trace>
  <inkml:trace contextRef="#ctx0" brushRef="#br0" timeOffset="18228">17361 4432 25903,'1'-37'159,"1"-1"1,-1-21-160,-5 60 0,-1 4 0,-1 5 12,-1 6-18,0 6 0,1 6-22,1 20-16,2-9-161,3 2 1,2 2-121,3 1-1352,0-9 1,1-2 987,6 1-2743,2-1 1981,3-2-5853,12 3 7022,-5-8 0,-2-6 0,-11-12 0</inkml:trace>
  <inkml:trace contextRef="#ctx0" brushRef="#br0" timeOffset="18414">17527 4158 13790,'-41'-28'-66,"0"1"1,2-1 0,11 15 2193,23 32-2962,9 9 168,4 3 1156,9 5-1835,4-7-783,3 1-1183,2 0 3311,6 4 0,-16-16 0,1-1 0</inkml:trace>
  <inkml:trace contextRef="#ctx0" brushRef="#br0" timeOffset="18782">18110 4425 25165,'-48'-4'76,"0"1"1,3 0-1,6 6-14,2 19-106,4 3 30,4 2-5379,-3 13 5364,13-9 7,1 8 895,13-13-932,5-2 937,6-1-900,14 6 18,2-10-16,11 5 17,-3-14 7,4-3 14,0-4 49,-2-6 0,1-3-23,6-4-1023,20-11 997,-34 3 44,-4-3 2656,-3-4-2645,-4-2 11,-4-17-2345,-5 8 2295,-2-13-6,-6 14-6,-3-1 6,-3 2-6,-1 4 12,-8-1-34,3 12 1122,-5 1-1133,5 14 29,-1 3-2276,0 7 2224,-2 3-35,0 6 2188,2 6-2353,0 2-89,4 4-2141,4 1 1799,4 0-261,6 0-345,4-3-564,6 0-1492,4-2 3326,5 0 0,-9-11 0,0-2 0</inkml:trace>
  <inkml:trace contextRef="#ctx0" brushRef="#br0" timeOffset="19116">18446 4474 24039,'8'-40'292,"0"1"0,0 2 1,-4 10 274,-4 24-659,0 2 29,-1 23 59,0-2-12,-2 19-240,2-7 202,1 0-2858,0 16 2891,0-11 16,0 10 225,2-15-234,1 8-2174,1-12 2186,1 5 23,-1-18 233,-1-4 14,1-6 2134,0-6-2307,3-4-33,1-7 66,10-14-60,-1 2-18,8-12 3387,-6 7-3336,16-17 67,6-2-592,2 2 514,0 7-729,-11 19 707,-1 2 4,22 3-72,-20 7-2979,16 5 2974,-26 10-6,-1 5-418,0 5 390,-1 2 294,0 5-339,-3 3-269,3 17 210,-10-7-501,-4-5 0,-5 2-3428,-14 25 4072,5-26 0,-1-2 0,-8 9 0,6-19 0</inkml:trace>
  <inkml:trace contextRef="#ctx0" brushRef="#br0" timeOffset="19627">20142 3710 22989,'0'-38'291,"-1"-1"1,-6-21-225,-19 68-11,-7 6-11,-8 11 0,-5 8-565,21-13 1,1 1 536,-1 3 0,1 2 5,1 2 1,1 4 10,-7 20 1,3 4-20,6-13 0,2 4-9,3 2 1,1 9 0,1 1-1,2-7-1115,1 7 0,3 0 1104,1 2 0,0 5 1,4-7-12,5-9 0,5-5 17,1 1 0,3 0-39,2-2 0,4 2-507,2-5 0,4 2 0,-1-3 386,5 6 1,2-1-2,-2-6 0,1 0 1,1-4-290,4-1 0,2-4-163,2-3 0,3-3-536,0-4 1,2-3-1762,3-5 0,2-3 2910,8-2 0,-3-4 0,6 0 0,-2-3 0</inkml:trace>
  <inkml:trace contextRef="#ctx0" brushRef="#br0" timeOffset="20641">20999 4150 18044,'-3'0'4022,"0"0"-6097,3 0 2086,-5-34 11,8 29 1404,-2-22-1403,11 40-18,3 5 12,1 5-6,0 5 854,1 4-842,-2 3-7,5 24-720,-7-12 704,-5-15 0,-1-1-6,-1 13-5,-3-4 16,-2-3-16,-3-6 22,-1-5 3038,-2-6-3044,-1-5 68,-3-2 17,2-7 16,-2-1 6,2-6 1071,-4-9-1127,1-1 0,-2-7-6,2 0 1,3-3-18,2-3 46,1-21-32,6 6 1,1-1-732,0 7 0,0-1 715,4-9 0,1 3 41,4-5-10,2 3 0,-1 3-1,0 4 6,-1 6 23,-1 5-23,-2 6-11,-2 6-45,-2 4-50,-1 5 1413,0 1-1408,3 2 45,4 5-11,5 3 0,7 6 0,4 5-16,17 20 16,-13-6-683,10 15 655,-18-12 28,-3 0-6,-3 0-5,-3-1 17,-2-3-17,-2-2-1,-4-3 12,-3-5 12,-3 1-7,-3-11 12,-3-1 0,-2-9 5,-2-3 6,-1-3 677,-2-4-705,-1-5 23,0-4-1,0-2-5,2-5 39,-2-13-39,4 6 11,1-10-1020,6 10 1032,2 3-570,4 1 563,2 3-33,5 3 12,0 4-18,6-1-5,-2 6-6,5 2 0,-2 6 12,2 3-12,4 2-6,3 3 1,3 3-12,4 5 6,2 4 735,2 3-881,15 15 34,-25-14 0,-1 1-1071,1-1 0,-2 1 920,17 21-1721,-15-14 1581,-3 0-319,0-1 173,0-3-56,-2-2-22,-1-5-430,6-2 598,-7-7-253,11-3 522,-13-8-286,4-3 504,-7-5 1321,0-2-1119,0-4 100,0-2 57,-1-3 50,-1-2 0,0 0-34,0 0 17,0 1-22,-1 1 11,0 2 22,-1 1 6,-3 2 283,-2 3-328,-3 3-117,-1 3-84,-4 3 3187,-5 2-3311,-6 4 453,-19 11-447,1 0-6,-13 11 23,-2 11-57,14-5-11,10-3 1,3 1 5,3 6 0,3 9 0,12-14 11,14 9-22,2-12-6,14 4-22,14-11 39,-6-8 0,14-1 28,-15-7-22,0-5 5,-3-2 6,-3-5 5,-2-3-5,-4-4-1082,-3-3 1099,-3-4-82,-1-20 93,-8 8 5,-3-14-5,-11 15-6,-4 2 12,-19-9-1,-12 5-176,12 16 1,-2 2 139,0 5 0,0 3-2278,-18-1 2258,12 8 94,17 6-116,4 2 28,4 3-118,4 4 154,2 4-300,3 1-72,4 3-107,4 1 1621,13 11-5188,20 10 671,-5-7 3339,13 5 0,-32-29 0,-1 0 0</inkml:trace>
  <inkml:trace contextRef="#ctx0" brushRef="#br0" timeOffset="21549">22582 4318 22483,'-4'-49'721,"0"0"0,0 1 0,2 11-553,2 25-79,0-1 598,0 9-671,0 2 199,2 1-226,3 2 0,3 3 11,5 4 0,2 6-11,10 17 11,-6-4-11,6 12-23,-4 6 121,-7-9-121,1 12-16,-9-15 0,-2-1-12,-2-3 17,-1-3 6,-2-4 17,-3-6 364,-1-2-354,-4-6 29,0-2 0,-2-4 5,-1-1 12,1-5 22,-4-8-22,5-1-6,-2-7-6,7 2-11,2-2 0,2-2 1,10-13-18,1 9 0,10-8-5,2 13-6,3 2-5,5 0-12,3 3-8,1 1 0,1 1 14,11-5-28,-3 2 0,0 0-2691,-5 1 2713,10-4-161,-12 0 229,-11 6 5,0-5 185,-12-2-123,-8 7 89,0-8-89,-6 14 0,-1-3 2758,0 4-2736,0 2 252,2 0-269,-1 4-55,1 0-51,0 4 0,0 3 0,2 6-3381,0 5 3386,2 5-1801,0 4 1802,0 5-68,0 19 62,-1-10-397,-1 13 408,-2-17-22,0 0 2126,0-1-2126,0-4 11,0-3-11,0-5-628,0 2 650,0-12 65,0 0-65,0-12 533,3-1-533,1-2-5,5-3-6,4-5 11,3-2 6,4-4-12,1-4 7,2-4 10,11-15 6,-2-3-17,0 2 171,-7 6-154,-11 15 0,-1 4 3431,0-2-3437,-5 6-5,1 1-23,-5 6-5,-1 3-17,0 0 17,0 4 5,3 10-5,-3 2 11,2 9-28,-2-2 6,-1 2-1,0 3-55,0 14 11,1-11-660,4 11 604,1-17-12,4-2-44,4-3-17,2-2-542,15-1 425,-6-7-63,9-2-22,-9-5-22,0-6 0,0-1-6,-2-7-50,-2-1-622,6-14 600,-11 3-101,4-29 503,-15 16 205,-4-7 1,-3 0 69,-3-4-671,0 10 1,0 2 804,-5 0 58,1 2-417,0 4 488,1 3 531,-1 2-525,2 2-17,-1 2-28,1 2 264,-3-5-381,3 7 205,-2-4-267,4 9-6,0 2 1373,0-1-1485,1 6 549,0-1-655,0 5-39,1 2 33,-2 3 1,0 5-18,0 15-21,0 0-29,0 14-479,2 12 261,3-9-788,1-4 1,1 0 205,4 7-443,5 12-1640,-5-20-1838,1-1-3827,-3-6 8621,-1-5 0,-3-12 0,-1-6 0</inkml:trace>
  <inkml:trace contextRef="#ctx0" brushRef="#br0" timeOffset="22327">24139 3488 18570,'-3'-5'1626,"1"0"-1133,2 5 1360,0 0-1946,-49-45-80,37 34 49,-15-15 1,6 9-272,21 23-450,1 3-756,2 6-1607,5 3 3190,4 7 1,-5-11 0,0-1-1</inkml:trace>
  <inkml:trace contextRef="#ctx0" brushRef="#br0" timeOffset="23090">24284 3924 24336,'51'9'126,"-12"5"-136,-45 17-77,0 1 52,-1 2 30,0 1 25,0 13-1061,3-11 990,1 8 54,2-9-9,2-12 323,0 3-276,1-15 251,0-3-65,0-4 51,-1-3 23,1-1 503,1-4-659,2-3 5,1-4-53,2-5-5,1-2-9,1-4-11,1-1-9,1-2-53,-1-2 10,1 1 3,-2-1-2,2 3-13,-1 2-3,0 3-8,1 4-11,1 4 10,2 3-6,11 4 45,-5 4-17,8 4-32,-7 4-24,0 3-27,-2 2-31,1 1-16,-2 1-53,0 2-38,1 0-25,-1 0-23,3 1-232,13 6-13,10-1 251,2-1-1932,1-8 2000,-13-8 60,-1-3 56,-1-2 49,-2-2-172,-3-4 233,-2-3-6,-3-4 3,-3-3-23,-3-3 0,-2-2-5,-2-3 1,-1-3 16,-4 0 142,-2-12-104,-5 9 23,-5-5-28,-6 13 37,-5 4 184,-32-1-267,12 9-494,-26 1 474,21 12-1,0 4-5,2 5-1317,3 3 1299,5 4-12,6 1-274,4 2 325,7-1-16,3 1-1,6-1 16,3-1-16,5-2 12,3-2 16,5-2 5,4-2-10,2-4 33,1-2 11,2-3 383,1-3-338,0-2 3101,1-4-3117,1-1 4,0-5 7,-2-2 5,-2-2 1,-1-1 94,4-11-106,-6 6 11,2-6 834,-5 6-834,-5 6-28,0-2 13,-5 10-69,0 2-34,-1 6 6,1 6 28,1 7-28,1 7 12,0 7-29,3 26 22,-5-8-201,-2-15 1,0 2 197,-4 5 1,-1-1-2247,-2 22 2238,1-20 1,-1 0-12,-2 15-22,0 0-2530,2-1 2473,0-1-38,-1-1-103,-3 0-161,-1-17 0,-2-1-330,-9 17 54,5-20 1,-2-1-1147,-12 3-2521,-4-8-4374,3-7 8831,5-7 1,12-6 0,6-3-1</inkml:trace>
  <inkml:trace contextRef="#ctx0" brushRef="#br0" timeOffset="23348">25728 3304 21842,'2'-3'1356,"0"1"1108,-2 2-2268,34 81-1234,-20-35 1097,6 9 0,1 6-1758,-10-11 0,-2-1 1721,-2-9 1,1 2-3,0 8 1,1 6 0,-2-5-634,-1 0 0,-1-1 590,-1-5 1,0 2 0,-2-3-466,-1 4 1,-3-2 392,-1-1 0,-4 0-70,-1-3 0,-4 0-169,-4-2 1,-3-2-359,-3-3 0,-6 0 692,-9-1 0,-6 0 0,6-4 0,11-8 0,1-1 0,-19 9 0,0 0 0</inkml:trace>
  <inkml:trace contextRef="#ctx0" brushRef="#br0" timeOffset="26220">2312 7731 6061,'-63'7'756,"0"0"0,6 0 1,-3 0 823,6 0 0,-4 1 0,7 0-1345,12-3 1,2 0 547,-30 5 0,12-2-582,42-6-89,9 0-22,13-2 1111,12 0-1083,17 0-23,17-3 242,4-3 1,5-1-335,-11 1 0,3-1-15,-3 0 1,3-1 0,-2 1-17,-10 0 0,-1 1 0,3-1-17,3 0 0,4-2 1,1 1-1,-3 0-131,3-1 0,-2 1 1,3-1 165,-4 0 0,3 0 0,0 0 1,-5 0-8,0 0 0,-5 1 0,1 0-289,-2-1 1,0 1-1,1-2 257,10-1 1,3-2 0,-1 1-437,-5-1 1,0 1-1,-1-1 461,-2 1 0,0 0 0,-3 0 38,9-3 0,-8 1 1020,0 0-524,-16 2 22,-13 3 1476,-10 1-1957,-5-2 1180,-9-1-1393,-4-4 162,-10-1 129,-26-3 44,5 6 2897,-20 3-2821,29 8 0,1 2-317,-14 1 163,-8 3-61,28 2-45,9 2-34,8 8 34,10-2 16,6 7 1,8-3 421,7 0-410,18 8-23,-6-5-22,-2-3 0,1 1-2778,7 5 2722,14 10-34,-20-7-241,-4 3 79,-8 3-224,-9 3-898,-7 3-138,-13 4-1417,-9 3 2957,-17 7 0,14-25 0,-2-2 0</inkml:trace>
  <inkml:trace contextRef="#ctx0" brushRef="#br0" timeOffset="27396">5593 7307 26568,'0'15'-808,"-1"9"512,-2 26-1793,0 5 1857,1 5-477,1-28 0,0 1 639,1 0 0,-1 0-13,1 0 1,0 2-290,1 14 1,1 1 136,0-14 0,0 1-519,6 21 1,2-2-437,7 0 483,-5-22 0,4-2-2721,25 8 1521,-7-17-135,13-4-43,-13-15 183,1-11 513,1-4 1298,1-11 127,0-4 123,1-5 1315,-1-2 539,-3-3-222,-13 9 1,0 0 544,6-16-1371,-10 15 1,-3 0 796,1-10-545,-4 2-223,-4 5-83,-1 4 1225,-4 1-1917,-2 11-147,-2 2-157,-2 10 3140,-4 2-3042,-1 1 530,-3 4-377,-8 9 285,4 0-228,-5 7-33,11-4 7,1 1-75,5-1-313,2-1-81,3-1-128,4-2-67,2-1 53,12 0 149,-3-4 93,9-1 95,11-8 178,-5-4-233,13-5 357,-11-3 84,-2-3 27,-2-1-53,-5-2-37,-3 0-37,-5-1-81,-3 0-46,-3-1-63,-3-1-53,-3 0-26,-2 0 4,0 1 19,-2 1 7,-2 4 99,-4-2-156,-1 8 256,-4-1-260,1 9 101,-2 1 48,-3 3 28,-2 4-123,-3 4 3,-12 17 52,6-1-645,-7 13 628,12-6-116,1 4-3196,3 1 3130,2 4 117,2 0-2139,2 1 2102,3 0-197,2-2 175,4-3 4,3-5 5,5-4 215,13 4-184,2-12 34,12 2 1888,-2-13-1881,5-5-63,4-3-271,-6-5 0,1-1-411,23-5 226,-21 3 0,5-3-2716,8-7 0,6-4 0,-8 2 664,-14 6 0,0-1 2161,14-6 0,5-4 0,-15 3 485,-20 4-490,-2-3 0,-12 14 0,-2 2 1</inkml:trace>
  <inkml:trace contextRef="#ctx0" brushRef="#br0" timeOffset="28011">6963 7636 11670,'-11'5'1579,"3"0"534,8-5 2272,0 0-3150,4 24-735,1-18-2,5 18-109,0-24 336,4-2-470,3-2-54,3-5-65,3-2 1156,0-2-1102,0-2 26,-2 0 18,-3-1-86,-2-2-5,-5 0-46,-3 0-65,-4-2-2,-2 2-27,-1 0 3,-3 2-20,-1 3-6,-4 2-17,-2 2-15,-2 4-21,-22 3 56,-2 15-5,-8 2-970,5 14 975,12 1 12,0 4-7,1 6 12,3 2-11,3 2-17,6-3 11,6 0-137,5-4 115,9-3 17,4-4-17,23 1 39,-1-12-892,17-1 903,-6-14-11,5-6-17,5-6 17,4-6-578,-28 5 0,1-2 578,0-1 0,-1-1 2,1-2 1,0 0 0,-1-2 0,1-1 14,-2 0 0,0-1-3,-1-1 0,0-1-3,-3 0 0,1-1 20,6-10 0,-1-3-20,-7 9 0,-2-2 8,5-8 1,-1-1 25,4-16 5,-4-3-5,-5-1 6,-4 1 10,-4 2 23,-5 3 23,-4 7 21,-2 5 39,-7 0-78,-1 14-38,-6 1-29,-1 17 752,-1 3-786,-2 7 2186,-11 17-2180,6 1 0,-8 16-5,10-2-11,3 5-1146,3 4 1157,4 6-11,1 2-1,3 2-22,1 2 1,1 0-35,1-15 1,1 1-1463,1-10 0,-1 0 1440,1 8 1,0 2-220,1-1 1,0-1-1250,4 20 1261,-1-22 0,2 0-2135,6 10 1278,2-4-689,2-4-2028,2-6-4665,-1-7 8547,0-8 0,-9-10 0,-3-4 0</inkml:trace>
  <inkml:trace contextRef="#ctx0" brushRef="#br0" timeOffset="28171">7614 7717 17815,'-11'-4'3495,"3"0"-2677,8 4-179,0 0-186,-61-23-167,42 17-216,-15-7 0,6 2-53,25 10-202,2 0 101,9-1 17,5 0-393,34-2-284,-3 1-591,-9 1 1,2 0-3522,25 0 4311,-23 1 0,-2-1 0,3 2 1,0-2-1</inkml:trace>
  <inkml:trace contextRef="#ctx0" brushRef="#br0" timeOffset="28957">9063 7662 13068,'22'-55'556,"0"0"1,-3 5-1,-5 8-186,-10 15-118,-7 5 1130,-5 5-1270,-7 3 1097,-20 5-1164,4 3-29,-15 8 7,8 5-6,-2 7-17,4 6 0,1 3 1107,-7 8-1129,11-4 0,3 1-1,8 9 12,5 4-23,5 2 23,4 2 2396,5 1-2480,6 0-34,5-1-61,8-1-153,5-3 54,-1-15 1,3 0-82,6-2 0,1-1 123,1 1 1,1-3-34,2-3 0,0-4-274,20 0-594,6-6 865,-14-8 0,1-2-490,-10-2 0,0-2 829,12-3 0,2-3 235,-2-5 0,-1-5-34,-1-2 0,-2-2-42,0 1 1,-3-1 5,-8 0 1,-6-1-682,4-8 886,-10-1 280,-2-8-21,-11 13-254,-4-12 2127,-10 25-2474,-4-1 648,-16 12-738,-1 4 1,-12 6 10,3 4-10,-20 15 1416,14-1-1439,-9 8-61,14 7-3096,13-6 3107,1 8-896,15-12 862,3-3-2,3-2 24,3-5 495,10 2-405,0-7 39,9 0 3002,10-9-2907,11-8-50,1-1 1415,0-10-1107,3-20-202,-21 11-507,11-19 552,-26 18-3215,-4 0 3192,-2 0 44,-4-10-116,-3 10-29,-2-7-15,-4 14-7,-1 2-2128,-2 4 2072,-1 2 10,-2 4-60,-2 3-11,-1 2 6,-3 3 16,-2 5-28,-2 4 1,-2 6-12,-1 4-56,1 3 2058,2 3-2242,3 2-31,5 2-227,6 0-1104,10 14 387,10-11-3327,27 17-749,-1-25-639,13 1 5487,-17-13 1,-16-7-1,-6-2 1</inkml:trace>
  <inkml:trace contextRef="#ctx0" brushRef="#br0" timeOffset="29554">10331 7699 22274,'10'-43'838,"1"1"0,-2 1 0,-2 8-451,-5 20-79,-2 1-123,0 10-123,-1 1-124,0 1-56,-2 0 1,-1 2 27,-1 5 78,-8 15 7,-5 15-1,-2 3-311,1 6 300,8-11 17,0 0-17,2 1 17,1-1-17,1-1-3335,1 9 3313,1-13 22,2 3-22,3-16 5,0-4 46,1-5 21,0-3 290,2-3-26,4-4-185,1-3-39,5-5 33,14-13 1,9-11 2692,2-3-2726,2-4-805,-12 9 793,1 2-5,-1 0-35,0 4 29,-1 3 6,8 0-106,-13 11 22,2 1 585,-16 14-579,-2 3-6,1 6 6,0 4 5,2 4 0,-1 2 856,1 3-850,4 13 22,-2-10-11,4 9 6,-1-17-6,3-1-6,4-5 6,5-2 0,3-4 0,6-4 25,4-2-34,3-9 1,1-4 14,14-4-981,-12-1 1,-1-1 991,1-11 5,-2-4-569,-8-3 0,0-4 563,-14 13 1,0 0 11,10-16 0,-2-1 6,-4-11-1,-5-2-16,-4-4 6,-4-2-9,-8 30 0,0 0 19,0-30 18,-3 1-7,-1 7-2316,-2 5 2508,-5-1-52,-1 18-189,0 6-51,2 18 1120,3 9-1114,0 5 993,-3 7-937,0 8-6,-7 28 5,4-5 1414,3-13 1,2 3-1440,1 6 0,2 0 12,1-9 0,1 2-26,4 23 0,3 4-53,4-10 1,1-2-1453,0 3 0,2-2 1441,1 0 0,2-4-31,-5-11 1,1-2-346,1 1 0,1-1 244,0 0 0,-1-1-171,1-1 1,0-1-765,14 27-454,-2-6-1271,-4-5 2890,0-3 0,-12-21 0,-2-4 0</inkml:trace>
  <inkml:trace contextRef="#ctx0" brushRef="#br0" timeOffset="30290">11197 7620 18930,'-7'-4'2716,"2"0"-2481,5 4-969,0 0 555,74-27-4257,-27 19 4352,7-6 0,3 0 14,-22 12 0,-3 2-38,3-1 1,-1 0 11,0-1 1,-1 1-23,0-1 1,0 1-174,29-3 0,-4-1-26,-20 2 0,0-2 88,16-2 147,-21 2 1,-1 1-151,7-4 338,-6 0 169,-6 0 179,-6 1 134,-6 0 34,-6 2 318,-5 0 2160,-4 3-2899,-4 0 1303,-3 1-983,-14 5-207,3 2 0,-9 5-40,8 0-84,0 1-67,5-1-55,2 1 319,5-3-342,2 0 33,3-1 51,2-1 56,2 1 45,4-2 10,4 0-27,5-1 62,18-2-197,-4-4-277,13-3 266,-11-3-11,1-4 1,-1-2 4,-2-1-1124,-3-2 1147,-3-2-624,-5-1 624,-4-2 5,-3-11-44,-5 6 22,-5-16-33,-5 19-23,-5-3-11,-4 12 0,-3 4-6,-4 2 1,-4 5 5,-3 1 219,-3 5-225,0 2 150,-1 5-144,1 5-11,1 3 451,1 3-451,2 3-28,-7 17 27,12-7 7,-4 12-18,13 3 12,7-11 6,3 10-465,9-16 470,6-3-11,8-2-2831,6-3 2831,7-2 8,-4-10 0,3-2-1480,19 4 1488,-16-8 1,0 0-737,16-3 753,-3-6-86,-3-3 98,-5-5-6,-2-3 34,-5-2 5,-3-2 11,-3-2 23,-2-1 11,-5-3 1806,1-14-1705,-7-6-123,-3-2 2083,-7 4-2061,-4 14 1929,-7-13-1940,2 17 5,-5-9-11,4 21 17,1 2 703,1 4-742,0 2-34,1 1-173,1 3 728,2 3-594,3 4 6,5 6-12,3 4 0,4 4-22,3 4 6,1 3-311,1 3 322,1 1-3301,-1 2 3290,-2 1-2251,-2 0 2178,-3 1-401,-5 17 277,-4-11-150,-8 12-236,-8-17-2145,-20 15-2236,4-14 4986,5-11 0,1-3 0,4-5 0,1-2 0</inkml:trace>
  <inkml:trace contextRef="#ctx0" brushRef="#br0" timeOffset="30678">13178 7853 22145,'7'-10'2061,"-1"2"-1490,-6 8 684,0 0-981,41-81-4463,-25 47 4231,9-16 0,-1 0 36,-9 15-1409,1-4 1393,2-6-228,-2-5 200,1-5-328,-4-3 313,-7 26 1,-1 0-9,-1 1 1,-1-3 16,-1-13 0,-2-2 30,-4 2 1,0 0-20,0 1 1,-1 2 13,-2 7 0,-2 5 31,-3 0 1999,0 9-2027,1 9-22,0 5-34,0 5 6,-2 3-6,-2 5 16,-3 3 7,-25 29-29,15-5 11,4-4 1,3 2-90,-1 15 73,2 8-6,5 5 11,5 5-3,6-29 1,3 1 0,1 0 0,2 1-1,2 1 1,1 1-23,4-1 0,2 0 3,1 1 0,3-1-20,2 0 1,1-1-18,2 0 1,1-2-17,-1-1 0,4 1-160,3 0 0,5 2 0,-3-2-771,-1-3 0,0-1 723,15 15 1,0-3-485,-4-10-375,-3-5-5041,8-3-2572,-15-9 9027,4-4 1,-23-8 0,-4-2 0</inkml:trace>
  <inkml:trace contextRef="#ctx0" brushRef="#br0" timeOffset="30872">13077 7461 19630,'-10'-2'3036,"2"0"-2370,8 2 1289,0 0-1894,72-25-2885,-29 17 2849,8-6 0,1 1 9,5 9 5,-2 2-11,-2 0-23,-4 0-10,-3 2-354,10 0 590,-19 1-10062,14 3 8967,-31 0 0,-2 0 1,-13-3-1</inkml:trace>
  <inkml:trace contextRef="#ctx0" brushRef="#br0" timeOffset="31712">8411 9191 21426,'-14'-46'216,"0"0"1,2 4 0,1 11 538,5 23-752,0 4 453,2 5-86,0 7-217,-1 6-92,-1 13-183,1 10-792,2 2 0,1 3 1011,0-5 0,1 0-35,0 18 1,0 2-54,1-10 0,0-1-112,0 4 1,1 2 46,0 2 1,1 0-19,1 3 1,0 1 10,1 3 0,0 0 20,-2-18 0,1 0 1,0 0-596,0 3 1,-1-1 0,1 2 591,-1 0 1,0 2-1,-1-1-23,1 3 1,-1 0 0,-1 1-23,1 0 0,0 1 1,-1 0-37,-1 1 0,0 1 1,0-1-35,1 1 1,-1-1-1,0 1-149,0-2 0,0 1 1,0-1-412,0-1 1,1-1-1,-1 1 489,2 4 0,0 1 0,0-6 0,0-7 0,-1-4 0,2-1 0,-1 1 0</inkml:trace>
  <inkml:trace contextRef="#ctx0" brushRef="#br0" timeOffset="32112">8420 9757 12987,'-10'0'2257,"1"0"-1355,9 0 767,0 0-1076,-60 0-234,44 1-118,-45 0 0,61-1 50,5 0 51,5 0 11,10-1-3443,8-3 3314,12-2-45,9-2-285,10-2 178,-25 4 1,0 0-388,2 1 0,1-1 379,1-1 1,0 1-6,2-1 0,-1 1-1,-1 0 1,0-1 0,0 1 0,0-1-3,-2 1 0,-1 0-3,0 0 0,-1 0-22,-2 0 1,-1 0 24,28-6-23,-6 1-21,-6 2-1,-7 1-34,-6 1-61,-7 4 2782,-8 0-3073,-5 2-236,-6 0-63,-4 1-1645,-1 0 2611,-1 3 0,-1-3 1,0 3-1</inkml:trace>
  <inkml:trace contextRef="#ctx0" brushRef="#br0" timeOffset="32787">10109 9390 23450,'-3'-39'240,"0"-1"1,0 3 0,1 10-118,2 21-67,0 4-616,-1 1 465,1 8 101,-1 2 55,0 8-33,1 4-11,0 3-1357,1 3 1351,-1 2 6,2 12-17,-1-10-28,6 18 22,-2-24 6,5 6 0,-1-14 28,7 2 6,-3-8 5,6-1 1430,9-10-1418,-6-4 122,33-22-89,-26 7 0,15-17 0,-26 14 0,-3-2 0,-2 2-11,-3-3-11,-2 2-6,0 1-6,-3 1 6,0 1 0,-2 4 0,-1 2-11,0 4-17,-1 3-11,-1 3-62,0 3-190,0 0 78,0 7 168,0 2-11,0 7 0,1 14 0,1-5-11,3 11 0,5 2 11,0-10 11,4 9 0,1-15 0,2-2-5,3-3 5,4-3 11,14-4 40,6-8 44,10-13-55,-14-3-12,-8-9 11,-13 3 6,-4-2 6,-1-2 0,-4 0 95,-2-13-67,-4 9 16,-1-8 84,-9 3-106,1 9-16,-5-4 10,3 12-39,-1 3 34,-1 0-84,4 6-28,-1 1-309,4 5-67,1 2-72,1 11-605,5 7 174,1 6-371,7 2-4261,13 3-2690,-7-10 7392,7 4 0,-16-15 0,-5-4 0</inkml:trace>
  <inkml:trace contextRef="#ctx0" brushRef="#br0" timeOffset="33529">11229 9364 18535,'-32'-7'-14,"-1"1"0,-17-3 86,53 10 46,2 0 2303,13 1-2315,-2-1-44,11 0 5,-4-3 931,0-1-953,1-3 22,-2 0 23,-1-3 506,-1-1-367,4-8-117,-8 3-11,3-7-22,-9 5-12,-3-1-11,-3-1 1780,-2 1-1769,-1 1-17,-4 2-5,-1 2-17,-5 3 0,-1 2-22,-3 3-6,-2 3-6,-3 2 1,-4 5 5,-3 4 11,-18 13-11,8-1-281,-10 9 270,15-4-22,3 1 5,4 3-6,5 0-16,6 0 5,5-1-106,7 10 55,6-9-424,8 7 363,4-13-62,5-2-49,4-2-80,6-4-94,3-3-450,6-4-49,-8-6 0,2-2-1125,22-4 1388,-19 1 0,0-2-643,18-8 178,-2-3 235,-2-2 304,-5-2 296,-4-2 257,-4-1 555,7-12 678,-15 7 627,8-18-1651,-26 20 783,-1-7-129,-10 13 715,-8-5-1051,-2 8-72,-7-1 747,-2 9-837,-2 2-34,-4 4-28,-1 0 103,-13 7-260,10-1-45,-7 5 960,15 1-1004,4 0-6,3 0-6,5 1 6,1 0-5,4 0 10,1 1 1,3 0 16,4-1 23,4-1 11,3-1-5,4-2-1,4-2 6,4-1-17,4-3 6,1 0 17,2-3-23,1-2 28,-2-3-584,-1-2 624,-3-1 38,-3-2 29,-5 0-93,-2 0 127,-4-1-12,-3-1-11,-3-1-45,-2-1-34,-4-1-5,0 1-45,-7-1 0,-1 1 6,-15-7-46,1 7 7,-9-3-1,3 11 1,0 2 16,-14 4-22,10 6-34,-6 4-39,-1 26 39,17-9 0,-9 18-11,19-13 588,3 0-605,4 2-22,1 0-295,4-1 244,2 1-38,4-1-24,5-2-335,12 8 145,-2-12-941,9-5 1,4-3-779,8-5-549,-8-4 0,2-2 2638,18-8 0,-26 2 0,0-3 0</inkml:trace>
  <inkml:trace contextRef="#ctx0" brushRef="#br0" timeOffset="33746">12695 8918 22300,'-16'-41'424,"1"1"0,0 2 0,3 11-206,6 21 600,0 3-761,3 2 196,-1 1-264,0 4 11,-2 4 5,-1 7-10,-1 4 5,-1 7 11,-1 4 0,2 7 115,2 3-137,1 6-1573,2 3 1561,2 4-39,0 1-78,1 3-627,0-1 314,3 1-1386,1-2 618,5-1-841,2-3-2469,4-5 4531,4 0 0,-8-22 0,0-4 0</inkml:trace>
  <inkml:trace contextRef="#ctx0" brushRef="#br0" timeOffset="34022">13023 9106 17820,'3'-8'3350,"-2"2"-2706,-1 6 505,0 0-1099,-68-45-866,6 58 866,14-28 1,1 3 2,12 28 0,6 7 54,-6 5-12,1 1 6,-1 3-28,2 1 245,2 0-273,3 1-673,4 0 651,4-2-6,7-2 27,7 9-16,8-10 395,11 5-401,9-14 6,8-2-45,0-9 1,2-2-57,20 3-646,-15-5 1,2-2 522,19-2-1351,3-4 1172,1-2-146,1-4-1382,-2-3 956,-1 0-408,-4-2-695,-3-2-1552,-5 0-5459,-8 2 9061,-8 2 0,-17 5 0,-6 4 0</inkml:trace>
  <inkml:trace contextRef="#ctx0" brushRef="#br0" timeOffset="34703">13370 9317 20603,'-39'15'226,"-1"1"0,3-3 0,12 0 37,23-7 314,3 2-241,3-1-5,4 0-18,6-2 32,3-1-137,5-1-3339,4-2 3260,4-1-23,4-1-26,2-3 4,2-2 0,1-4-341,-1-1 330,0-4-23,-1-1 0,0-3-664,-1-2 675,-2-3-5,-2-3-17,-2-3-5,-3-5 5,-4-4-22,-2-3 22,-5-4-28,-2-4 1,-3-2 21,-3-3-5,-1 1 925,-4-2-886,-1 1 28,-3 2 52,-2 4 54,-3 6 93,-4 8 59,-9 1-252,3 15 343,-8 1-405,4 14-16,-4 4 458,-2 7-470,-3 5 1,-15 23-1,11-2-14,13-10 0,0 4 0,4 7 1,2 0-4,-4 21 696,7-17 1,2 0-696,2 17-1,3 0-2117,5 2 2123,7-3-17,6-1-22,7-5-6,7-3-17,6-7-2,-6-15 0,2-3-970,17 7 994,-15-13 1,1-2 34,12-5-63,-12-6 1,-1-2 23,16-7 21,13-6 18,-24-4 21,-3-4 7,-4-2-1,-4-5 6,-5-2-5,-4-3 16,-3-1 17,-3 1 28,-3 2 1715,-1 4-1676,-4 5 11,-1 5-33,-1 5 1205,-1 6-1323,0 4-22,-1 1 288,-1 4-277,-1 2 831,-3 5-803,0 5 0,-1 5-11,0 4 27,3 1-21,1 2 16,2 0-5,4 0-12,4-1 23,5-2-17,4-1 5,3-3-5,5-2-11,4-3-11,21 1-46,-9-7 45,17 0 18,-15-6 22,2-4-12,-1-3 40,15-13-17,-16 0 89,-3-7 1,-1-2-1925,-3-3 1885,-9 6 0,-2-1 96,-6 3 39,-5 3 9,-4 5-26,-4 3-50,-3 4-102,0 4 58,-2 2-158,-2 7 28,-2 2 23,-2 10 5,-3 4-11,-3 6-1,-1 5-409,-2 5 382,-1 4-76,4-8 0,1 2-1426,-7 21 1345,6-18 0,1 1-2551,-3 20 2307,8-29 0,0 1-302,1-1 0,1 1-1001,0 1 0,2-1-7611,-2 27 9354,2-8 0,1-25 0,1-11 0</inkml:trace>
  <inkml:trace contextRef="#ctx0" brushRef="#br0" timeOffset="35279">8540 11332 24238,'-3'0'2352,"0"0"-1198,3 0-876,69-39-2030,-27 21 1849,9-6 0,2 0-38,-21 13 0,-1 3-43,4-1 0,0 0 74,1 0 1,1 0-2,0 1 1,2-1-58,15-3 1,3 0-15,4 0 1,-1-1-611,0 1 1,0 1 539,-5 0 0,-3 2 5,-17 3 1,-2 1-3,27-4-20,-6 1-51,-9 3-113,-8 2-316,-2 1-1691,-12 5 1549,1 1 0,-16 0 0,-2-1 0</inkml:trace>
  <inkml:trace contextRef="#ctx0" brushRef="#br0" timeOffset="36618">10576 10968 21808,'0'-8'2268,"0"2"-1855,0 6 1750,9-62-1874,-6 38 38,2-16 1,0 2-5938,-4 21 5682,0-3 817,-1 10-888,0 0 1000,0-1-1604,0 3 372,0-1-117,0 6 3487,0-1-3091,0 3 10,0 0-198,-1 0 52,1-1-57,0 1 156,0-1 146,0 1-146,-1 0-34,0-1-4,0-2 59,1 1-8,0-2 47,0 3-60,0 0 1,0 0-7,0 0-70,-1 2 28,0-1-1523,-1 1 677,1 2-877,1 2-3818,0 3 5562,0 3 1,0-5 0,0 0 0</inkml:trace>
  <inkml:trace contextRef="#ctx0" brushRef="#br0" timeOffset="37536">10544 10766 21048,'10'-46'784,"0"0"1,-2 7 0,-1 6-481,-2 6 1092,-3 11-1146,-2 2-23,1 2 345,-1 4-328,0 2-173,0 2-401,0 3 1067,-1 9-485,1 2-79,0 12-102,-1 2-6,1 7-122,-1 5-1152,-1 4 1043,0 4-119,-1 1-52,0 3 104,0 0 117,1 1-1147,0-3 1396,1-1 100,1-3 4,1-3-55,2-5-2599,1-3 2545,0-7-21,0 1-100,0-10 42,-2-2 662,0-9 44,-2-4 390,2-3-675,-1-3 3246,1-5-3441,1-13-3443,-1 4 3421,3-11 6,0 6 83,5-15-69,-2 9-337,5-8 103,-3 13 96,1 2 68,1 3 57,1 2 27,0 4 53,1 2 20,0 3 81,3 2-345,1 2-89,2 3-443,3 1-45,2 2-88,3 4-95,2 1-183,1 7-148,11 9 362,-9-2 1866,6 8-1312,-14-6 92,-3 0-68,-1 0-1074,-4 0 1156,-3-1-25,-4 1-62,-5-1-63,-3-2 127,-15 8 206,-35 6 36,16-17 0,-2-1-420,-4-1 1,-1-2 439,4-5 0,1-3 184,-18-1 469,1-2-577,3-3-187,4-2-433,5-4-538,5-3-423,7-2-699,6-2-2087,10-2-5418,5 1 9328,5 3 0,1 6 1,0 3-1</inkml:trace>
  <inkml:trace contextRef="#ctx0" brushRef="#br0" timeOffset="37758">11270 10815 27162,'0'4'211,"0"-1"-147,0-3 195,-10 61-487,10-33 119,-4 12 0,2-1-3455,10-8 3209,2 1-459,2 0 125,0 1-282,2-1-99,-2 0-2780,1-2 3240,0 3 1,-6-16-1,0-2 1</inkml:trace>
  <inkml:trace contextRef="#ctx0" brushRef="#br0" timeOffset="37948">11446 10649 22801,'-15'-7'-1107,"1"-5"1,18 23 0</inkml:trace>
  <inkml:trace contextRef="#ctx0" brushRef="#br0" timeOffset="38261">12042 10949 21725,'-53'6'254,"0"0"1,5 0 0,7-1-64,11 0-12,5 0 1773,2 1-2016,10-3 50,4 0 811,7-3-362,5 0 229,2 0-406,4 0-84,7 0 14,4-1-72,7-2-42,4-2-9,3-2-27,3-1 1437,-2 0-1390,-1 0-21,-3 1 0,7-2-34,-12 3-48,3 0-86,-13 4-176,-1 1-367,-2 1-667,0 1-2725,1 2 4013,2 2 1,-7-3 0,0 1 0</inkml:trace>
  <inkml:trace contextRef="#ctx0" brushRef="#br0" timeOffset="39273">12859 10804 22548,'-7'32'17,"1"-2"-5677,5-5 5654,0 1 1409,3-1-1453,22 18 50,-5-17-6,19 11 1,10-19 213,-9-9-191,16 0 67,-1-11-5,-16-3 44,8-6 291,-17-11-151,-12 3 257,1-21-290,-13 13-18,-3-10 2806,-5 10-2833,-1 0 5,-3 3 141,-5-6-185,4 10-28,-3-1-29,4 11 831,1 4-1032,3 4-92,-1 6 160,3 5 325,0 8-259,7 26-22,0-14-700,9 18 695,0-22-12,15 8 34,-4-11-6,11 4 6,-7-13-3146,18-3 3158,-9-5-1461,12-3 1471,-16-7-220,-2-3 315,9-11-44,-12 3 14,3-8 3,-15 6 5,-4-2-17,-3-2 300,-4 0-323,-4-2 226,-1-1-214,-8-10-62,-2 8-5,-7-5-6,-1 13 6,-13-3-34,5 8 12,-9-2-23,10 10-28,1 2 371,3 2-438,2 2 2746,3 4-2836,3 4-123,2 5-152,5 4 1596,1 3-2189,7 2-600,5 3-1556,9-1-5450,4-2 8625,-1-5 1,-10-7 0,-4-5 0</inkml:trace>
  <inkml:trace contextRef="#ctx0" brushRef="#br0" timeOffset="39675">14230 10741 24738,'-42'-10'44,"1"1"1,0 2 0,8 5-56,21 11-11,0 4 16,9-3-4206,7 4 4324,14 2-40,3-3 588,13-1-593,-1-7-22,5-3-17,2-1 11,2-2 23,0-1 118,9-7-35,-17 0-182,4-3 227,-21 1 152,-2-9-208,-5 4-39,-3-8-22,-6 5-28,-3-1 5,-3 0-11,-13-6-33,0 8 11,-11-3 11,2 11 61,-18 3-61,8 2-5,-12 4-6,18 5 5,3 3-22,4 4 3163,4 4-3174,3 1-161,4 4 150,3 3-1,4 3-49,3 17 10,7-9-602,5 12 535,7-13-50,4-2-62,6-1-100,4-2-118,5-1-113,3-2-145,4-3-230,4-3-347,2-4-577,2-4-1834,-14-7 0,1-2 3705,24-1 0,-10-1 0,-25-1 0</inkml:trace>
  <inkml:trace contextRef="#ctx0" brushRef="#br0" timeOffset="40027">14960 10806 16137,'-47'-30'181,"0"0"0,5 2 0,6 10 2418,15 23-2571,4 2-11,4 0 1403,4 3-1420,4-1 871,3 3-866,1 0 3398,4 2-3380,2-1 72,24 9-50,-7-9 0,18 4-12,-12-12-3391,3-3 3391,0 0-5,1-2 79,9-5-39,-10 1-317,7-5 350,-16-1-11,-3-1 16,-3-1 6,-2-2 6,-3 0 3358,1-9-3353,-6 4-11,0-5 6,-5 6-6,-1 2 533,-6-4-605,0 7-18,-8-4-11,1 10 6,-4 0 5,-3 4-10,-4 2 4,-4 2-10,0 4-12,-1 3-10,-8 10 16,11-2-12,-3 7 1,15-6-39,4 12 27,5-5-38,4 8-34,8-9-415,14 12-50,1-8-1056,0-4 0,3-1 1616,14 8 0,-6-5 0,-13-12 0</inkml:trace>
  <inkml:trace contextRef="#ctx0" brushRef="#br0" timeOffset="40475">15518 10650 19568,'-1'-8'3451,"0"0"-2667,1 8-140,-4-72-1188,3 27 742,-1-1 1,-1 0 126,2 5-28,-2 17 408,0 5-515,0 4 195,0 4-346,1 5-78,0 3-28,1 3 793,0 6-777,1 5 40,0 11 0,0 8 5,0 9-3386,0 5 3392,0 7-56,3 4-2358,1 3 2151,3 3-255,-3-29 1,0 0 189,1 0 0,0 0-148,0 0 0,1 1-1398,2 13 1,0 1-1210,-2-12 1,0 0 3082,3 15 0,-1-4 0,-1-11 0,-2-2 0</inkml:trace>
  <inkml:trace contextRef="#ctx0" brushRef="#br0" timeOffset="40758">15954 10619 21031,'-10'-46'263,"0"1"0,1 4 0,-2 8 672,-6 20-912,1 6-6,-8 2-1,4 9 1,-4 3 317,-16 16-273,-8 12-10,0 4-224,23-17 1,2 1 253,1 3 0,2 1 6,0 1 0,1 1-1436,0-1 0,2 0 1405,-10 22-33,14-18-1,5-2 0,3-3 6,4-1 17,7-1 17,4-2-2137,10 0 2125,7-3-27,8-1-167,7-3-119,-3-6 0,1-2-93,-8-3 0,1 0-2299,27 1 0,2-2 2655,-20-2 0,-2-2 0,-3 1 0,-3 0 0,4-1 0</inkml:trace>
  <inkml:trace contextRef="#ctx0" brushRef="#br0" timeOffset="41907">16330 11184 16641,'17'-49'111,"-1"-1"0,1-3 0,-3 6 2451,-5 15-2504,1-14-21,-2 10 24,0-3 1084,1-3-1123,1-2-69,-1 8 1,-1 0 63,7-22-9,-6 18 0,1 1 20,5-20 0,-4 16 0,-1-1-6,-2 11 1,-1 0 13,2-10 1,-1 1 75,0-11 11,-1 7 28,-4 7 2792,-1-1-2903,-3 19-63,-1 1-89,-4 20 374,0 4-256,-6 6-34,-2 7 17,-3 5 11,-2 7 442,0 7-470,4 5-1410,7-5 1,1 2 1381,0 23-23,6-7 1,2 1 22,3-21 0,1-2-434,2 12 1,3-2 343,11 15-638,3 0 604,4-4-10,1-2 16,-7-19 1,3-1 220,0-4 0,2-2-98,5 2 1,0-4 44,15 2 2041,-11-15-1996,-16-14 1140,-2-4-1123,-3-7-17,-2-4 1148,3-14-1086,-6 7 411,3-10-221,-4 5-128,-3 11-6,-1-3 696,-3 14-858,-2 3-91,1 3-677,-1 3 745,2 4 39,0 2-16,3 4 10,2 0-5,3 0 17,13 2-6,12-4 0,4 0 29,6-6-7,-9-4 85,16-7-29,-14 0-1067,10-7 1118,-19 1 6,-2-3 11,-3-1-375,11-17 453,-15 15 34,5-9 195,-18 18-284,-4 6-231,-1 2 972,-2 4-1016,-2 10-2405,-1 3 2511,-1 13-56,-2 3-14,0 22 1,-1 5-18,3-23 1,0 1-283,-1 6 0,0 6 1,1-5 43,1-6 1,0-1-1027,1 2 1,-1 1-246,1 1 0,0 1 1585,0 6 0,1-2 0,-1 3 0,0-1 0</inkml:trace>
  <inkml:trace contextRef="#ctx0" brushRef="#br0" timeOffset="42999">1562 12950 21806,'44'13'-70,"0"1"0,0-1 1,-2-1-1,-1 0 1,1-4 135,2-7 0,1-4 1,-2 0-2083,11 0 1,0 0 2052,-6-1 0,3 0 0,0-1-1,4-2 0,1-1 0,-2 0-482,-9 1 1,-3 1-1,2-2 470,14-1 1,2-1-1,-4 0 21,7-2 0,-2 1-222,0-2 1,1 0 236,-3 0 0,1-1-332,-4 0 1,2-1 364,-11 2 1,2-2 0,-1 1-108,-6 0 1,-1-1-1,-1 1-84,18-6 1,-3-1 165,-17 5 0,-6 0 110,-8 0 1203,-12 2-1379,-13 2 1485,-11 1-2088,-11 1 457,-10 0-827,-8 2 922,-6 1 32,-3 3 1222,-2 1-958,0 2-41,3 0 775,-13 1-508,21 0-71,-6 0 129,21 0-371,13 0 2577,2 0-3094,9 1 1533,3 0-1549,4 2 640,6 2-576,6 3-6,7 3-6,8 2 7,5 2 233,5 2 87,3 3-2033,1 2 1966,1 3-113,-1 2-865,-1 3 53,-4 5-2156,-5 2 2916,-3 9 0,-16-22 0,-4 1 1</inkml:trace>
  <inkml:trace contextRef="#ctx0" brushRef="#br0" timeOffset="44890">5865 12846 25466,'-8'55'-118,"0"-1"0,-1 1 1,2-5-1,0-1 1,1-8-264,1 8-1858,2-1 1444,2-2-253,6-2-274,2-2-335,8-5-483,5-4-1103,4-7-3907,6-6 3056,-1-8 3973,-2-5 1,-12-4-1,-6-2 1</inkml:trace>
  <inkml:trace contextRef="#ctx0" brushRef="#br0" timeOffset="45398">6397 13205 19166,'-5'-42'823,"-1"0"1,2 4-1,-2 7-291,0 16-129,-2 4-95,0 3 575,0 2-676,-7 5-157,3 4 238,-6 6-255,2 5-10,0 4-7,-2 4 7,-1 4-23,0 1-6,0 3-5,1 2-1845,-1 1 1833,1 1-38,-9 16 338,5-13-308,3-7 0,-1 0-396,-4 1 410,-6 6 23,12-20 117,1-2 56,9-9 1827,2-6-1950,9-9 23,4-8 105,14-20-71,0 4-2378,12-15 2377,-2 10 3,-6 12 0,1 0-1738,14-13 1682,-14 16 0,1 1-61,5-2 187,6 1-140,-13 10-28,1 0-23,-15 11 6,-1 0-6,-1 5 2133,0 1-2144,7 11-5,-3-2 5,7 9-17,-6-6 12,3 2 2376,0-1-2371,2 0 11,1-2 216,1-2-227,0-2 6,1-4 6,-1-2-1,-1-3 6,0-4 11,6-9 0,-7-1 6,3-9 0,-9 0 5,-2-2 6,-2-3 6,-2-3 28,-2-20-40,-2 8 23,0-15-6,-3 15-2864,1-1 2875,0 4 0,1 2 70,0-4-13,-1 14-7,0-1-4,-1 16-29,0 3-28,0 4-61,0 1-533,0 3 387,-1 6 2667,0 16-2857,-1 4-908,-1 12 0,0 3-370,-2 8 98,1-8 1,0 0 1537,-1 12 0,3-24 0,-1-3 0</inkml:trace>
  <inkml:trace contextRef="#ctx0" brushRef="#br0" timeOffset="45811">7080 13023 26099,'-43'42'-134,"17"-1"123,34-30 5,10 3 17,0-8-16,3-2 10,16-5 12,-8-3-6,10-3 23,-5-11-647,-11 4 641,5-8 11,-14 5 17,1-10 11,-5 4-3179,-2-6 3179,-5 7 79,-5-5-62,-1 7 445,-3-3-344,-7 8-118,2 5 11,-15 1-38,-3 9-24,-1 5 40,-15 13-50,19-1-12,-7 8-50,14-4 3437,4 1-3398,4 3-11,3 0 0,4 1-44,1-1-169,9 11-174,12-1 96,4-1-140,11-6-219,-1-13-291,4-1-476,3-4-801,1-3-4388,1-4 6634,6-1 0,-22-2 0,-1 0 0</inkml:trace>
  <inkml:trace contextRef="#ctx0" brushRef="#br0" timeOffset="46165">7632 13085 24673,'-32'-20'145,"0"-1"1,-22-9 479,33 50-637,10-7 214,0 7-225,11-10 103,9 3-108,8-3 286,17-1-286,-1-4-68,19-10-1230,-20-1 1275,11-5 40,-15-1-310,14-15 355,-17 8 22,8-12 168,-19-9-17,-7 3-101,-4-6 12,-7 11 151,-15 1-191,6 14 1239,-17-7-1300,12 20 437,-9 2-432,5 7 51,-13 13-62,0 12-16,1 5-3410,8 6 3393,14-6-51,4 19-496,5-12 426,7-8 1,3-1-88,5 2-95,14 8-100,0-20-1071,23 3 241,-8-10-784,17-2 2039,-21-12 0,-3-1 0,-2 0 0,15-3 0</inkml:trace>
  <inkml:trace contextRef="#ctx0" brushRef="#br0" timeOffset="46366">8358 12684 16791,'3'-45'894,"0"0"1,-1 6-1,0 9 1882,-2 20-2653,0 8 1175,-1 3-1286,-2 3 714,1 3-737,-7 20 5,2-1 6,-3 16 2399,2-4-2439,0 24-1192,3-14 1201,3-16 0,1 2-213,4 8 1,3-1-2994,4 12 2951,-2-13 1,4-2-2359,18 11-2146,-6-14 4790,15 9 0,-25-29 0,1-1 0</inkml:trace>
  <inkml:trace contextRef="#ctx0" brushRef="#br0" timeOffset="46625">8861 12708 22868,'-45'-20'160,"1"0"1,2 2 0,5 8-49,1 28-34,0 3-808,-1 4 781,0 2-6,1 3 668,2 2-680,3 1 18,-8 15-1055,14-11 1010,-4 9-12,17-17 267,6-3-267,3-2 731,13 4-703,14-1-16,8-3-1168,9-5 1123,-4-10-269,3-5 0,3 0-432,-6-3 1,0 0-9,9 0 0,-1-2-876,-12-1 0,-2-1 1624,17-6 0,-23 5 0,-1-2 0</inkml:trace>
  <inkml:trace contextRef="#ctx0" brushRef="#br0" timeOffset="47249">9076 13119 24726,'2'24'246,"6"-8"-235,25-29-11,3-2 11,19-11-11,-14 4 12,12-8-1,-21 6 28,9-16-1164,-12 6 1147,5-15 6,-14 10-6,-3-4 12,-1-5-12,-2-4 1,-3-4-1612,-2-2 1662,-5-1 50,-3 20 0,-2 0-176,-4 4 1,-1 0 147,2 2 1,-2 2 196,-12-13-152,3 25-34,0 6 497,-1 5-569,0 4 1640,-1 4-1657,0 4 1637,-2 4-1648,1 6-6,0 6 11,1 5-3,1 6 3,2 6-2208,2 6 2186,1 5-11,3 3-362,2 3 368,3-1-29,3 0 11,4-1-25,3-18 1,2 0-15,10 16-436,-5-19 1,2-3 458,14 6-17,4-5 11,5-6 0,1-5-11,20-5 61,-13-7-11,13-3 12,-17-9-1,-3-4 6,-2-6 22,-3-4-80,-5-2 92,-3-2 16,-6 0 40,-3 1-12,-5 2 12,-3 4-6,-4 4 1790,-2 2-1991,-3 6-7,0 2 96,-1 11 421,1 0-421,2 8 1246,3-2-1241,5 1 6,3-1-11,18 3 6,-3-6-144,14 1 161,-6-9-7,2-2 7,2-4 16,-1-3-22,1-4 44,11-11-5,-14 2-1624,6-7 1669,-18 6 6,-4-1 21,-3 1 40,-4 2-11,-4 2 22,-3 2-16,-4 5 10,-1 2 155,-3 5-244,0 1 1659,-4 2-1704,-10 10 28,-22 26-27,6-3-1705,9-7 1,2 0 1669,-2 13 12,4 3-250,0 5 93,2 2-724,-1 6-83,2 6-372,7-27 0,0 1-1955,0 4 1,-1 0 3301,-1 12 0,1-3 0,-2 5 0,1 0 0</inkml:trace>
  <inkml:trace contextRef="#ctx0" brushRef="#br0" timeOffset="48703">11907 13015 22263,'25'-46'431,"0"1"0,-3 4 1,-2 7-197,-2 11 711,-6 9-918,-3 8 278,-5 4-300,-2 7 22,-2 4-11,0 10-1,0 7-3085,0 8 3086,-2 5-6,-3 5 295,-3 3-295,-2 0-17,-1 0 6,4-16 0,0 1-2258,-5 16 2263,-1 12-5,4-21-297,-6 10 308,4-17 2126,-5 4-1969,4-22-46,4-8-43,1-9 3132,6-12-3183,0-10 686,2-9-681,4 2 1,2-5 2,4-9 1,3-2-1725,0-2 1,2-1 1692,4-4 1,1 0 2,-4 13 1,0 0-314,2-1 0,1-2 321,-2 6 1,2-3 0,0 1 0,0 2 0,1 1 0,-1 0-1027,10-18 0,-1 3 1032,-4 10 1,-2 5 22,2 0-17,1 1-140,-12 19 56,3 2 16,-11 19 24,1 5-7,2 7 12,2 6-11,3 23 1777,-5-3-1783,-4 1 0,-4 3-421,-8 0 0,-3-1 429,0 3 0,-3-1 6,-5 1 0,-6-1-8,-9 2 0,-2-3 22,7-12 0,-1 0 5,-10 8 1,-1-3 8,13-16 0,1-3 19,-22 12 35,7-9 2563,9-9-2491,6-6-17,8-5-11,4-5-28,6-4-17,2-4-16,4-4-18,3-1-5,5-1-5,5 0-18,7 2-5,19-4-14,-3 11 0,1 2 3,24-6-3,-11 10 0,-2 4-14,0 5-37,-3 6 1,0 2-2303,-2 3 2314,-10-3 0,-3 1-104,-1 1 1207,-1 0-1218,0-1-39,0-2-353,11 4 195,-8-8-738,7 2 733,-12-9 45,-3-1 90,0-6 2988,-2-2-2792,-1-4 459,0-3-364,-2-2 39,-1-4 45,-3-3 1137,-1-1-1076,-3-2 281,1-9-191,-4 9 12,0-3 0,-4 14-29,-1 5-56,0 3 51,-1 2-274,0 3-1,-1 2-5,0 7 11,-1-1-17,1 13 23,5-3-12,2 0-5,5-3-23,2-6 45,3-2-11,4-3 12,1-2-1,2-2 0,0-2 6,0-3 0,-1-3-1,-1-2 24,-3-2-3376,-2-2 3397,-2-2 12,-2-3-17,-3-1 0,-1-2 6,-5-1-6,0 0 95,-4-8-67,-2 8 89,-7-12-83,2 19-6,-5-3 3392,3 11-3431,0 3-12,-1 3-5,-1 1-11,-9 6 6,-6 12-18,-9 13-5,7 2-1046,2 4 1012,14-6 23,0 0-28,6 2-648,1 13 614,5-10-17,6 7-11,4-15-167,19 7 111,-2-11-22,14 5 5,-5-14-345,5-4 290,24-4-2570,-15-7 2777,-16 0 0,-1-2 5,24-17 483,-3-9-426,-5-3 16,-10-4 72,-9-7-55,-8 10 106,8-22-78,-13 27 22,1-3 410,-8 17-326,-3 4 93,-2 6-389,-2 2 3327,-4 11-3249,0 1 356,-3 10-362,0 1-28,-1 16-16,4 4 27,0 0 6,12 3 17,1-22 11,7 5 0,0-13-11,2-2 5,3-4 0,2-2 29,16-4-12,-10-4 45,21-10-412,-24 0 429,5-9 0,-14 3 0,-2-3 0,-4-1-94,-1-2 94,-3 0-6,-1 0 50,-1-7-10,-3 2-74,1 2-5,-4 8-28,0 12-16,0 2 222,0 3-688,0 2-8,1 7 98,1 1-287,2 9-340,2 1-487,-1 3-1138,2 1-2649,0 1-3377,0-2 8670,0-4 0,-3-7 0,-2-5 0</inkml:trace>
  <inkml:trace contextRef="#ctx0" brushRef="#br0" timeOffset="48881">14224 12927 21976,'3'-3'3389,"0"0"-1014,-3 3-2403,15-20 6,-15 24-1,10-11-33,-19 30-50,-3 5-57,2 0-111,0 2-107,1-1-196,4-1-2106,1 10-2739,6-10-3965,2 5 9387,2-16 0,-3-9 0,0-3 0</inkml:trace>
  <inkml:trace contextRef="#ctx0" brushRef="#br0" timeOffset="49067">14515 12572 24934,'-39'-15'-603,"0"0"0,3 1 0,9 9-388,26 28-449,1 1-1350,4 2-2357,4-2 5147,8 3 0,-8-13 0,1-1 0</inkml:trace>
  <inkml:trace contextRef="#ctx0" brushRef="#br0" timeOffset="49486">14891 12666 21097,'0'-4'3232,"0"1"-857,0 3-2369,-32-29-1,19 36-10,-23-24-1,30 45 6,6 11 0,4-5-738,4 12 732,4-10-5,3 1-28,11 18 0,-5-14-40,8 10 1,-8-19-101,8 7 83,-8-12-32,2 6-63,-12-15-94,-4-2-103,-4-3-76,-1-3-158,-2-5-251,0-2 456,-4-5-921,-2-4-112,-4-4 10,-3-5 230,-5-3-202,-16-17 1435,5 6-823,-13-14 1573,11 9 240,0-2 119,4 0 16,3 2 891,0-6-476,6 9-970,2 4-94,8 12-91,4 10-83,2 1 1311,0 2-1569,1 1-67,-1 4 17,1 3 22,0 6-22,-1 7 16,-1 5-10,0 6-6,-2 5 27,-1 3-105,-8 19-442,3-13 205,-7 12-340,7-19-5203,-2 13-3441,7-16 8464,0 4 0,5-25 0,0-7 1</inkml:trace>
  <inkml:trace contextRef="#ctx0" brushRef="#br0" timeOffset="49710">15332 12684 18719,'-27'54'-39,"-1"0"0,3-4 0,5-6-90,13-6-61,2-1 496,2 1-765,5-3-492,4-2-444,4-2-2453,6-3 3848,3 1 0,-8-15 0,1-1 0</inkml:trace>
  <inkml:trace contextRef="#ctx0" brushRef="#br0" timeOffset="49900">15639 12576 25225,'-19'-42'196,"0"1"0,2 3 1,1 8-158,2 18-62,0 4-27,2 3-34,0 3-56,2 2-45,0 5-56,2 2-95,1 7-129,1 3-218,3 6-303,2 2-476,5 4-1182,4 1 2644,21 21 0,-17-28 0,10 10 0</inkml:trace>
  <inkml:trace contextRef="#ctx0" brushRef="#br0" timeOffset="50243">16204 12730 25940,'-49'5'2,"0"0"0,3 0 0,7 5-2,4 20-5339,5 3 5322,7 1-277,6 2 283,6-2 506,5-1-512,4-3-6,4-4 18,4-3-1,5-3 6,4-4-304,5-2 304,15-3 2212,-7-6-2140,23-3-16,-23-7 12,8-4 21,-15-3 23,-1-3 11,-4-3-5,-2-2-1,-4-4-16,-3-4-17,-3-3 1909,-2-1-1859,-7-18-72,-1 13 488,-2 4 0,-3 1-539,-5 0-2686,-4-3 2597,7 24-51,5 9-89,0 4-73,-1 3-124,0 6-201,0 6-286,1 3-358,2 3-572,3 1-2285,4 0-4772,2-2 8848,2-5 1,-1-8-1,-2-5 1</inkml:trace>
  <inkml:trace contextRef="#ctx0" brushRef="#br0" timeOffset="50560">16750 12824 20383,'-18'46'20,"1"-1"1,1-3 0,2-4-1273,1-5 1269,2 0-17,1-1-319,1 10 325,4-12 1061,1 11-988,3-23 981,2-2-842,2-11 2273,2-3-2250,3-3-45,2-3 135,17-11-85,12-12-173,3-2 22,5-3 0,-11 7 2604,3 1-2642,1 3 18,-1 2-75,1 4 0,-4 4-680,13 2 680,-15 5 0,8 3-339,-6 14 339,-9 1-52,8 11-166,-12-1-185,-2 4-2661,-2 3 1788,-4 2-1620,-6 2 2896,-4 6 0,-3-20 0,-2-1 0</inkml:trace>
  <inkml:trace contextRef="#ctx0" brushRef="#br0" timeOffset="51529">1310 15556 22049,'-3'0'387,"1"0"761,2 0-1069,86 43-1511,-44-35 0,4-5 1,0 4 1408,6 7 1,2 3-1,1-4-1,3-8 0,1-5 0,-4-2-16,1 0 1,-3-2 0,5-2 0,0-2 2,1-1 1,1-1-884,1-1 1,1-1 893,-1-2 1,1-1-52,-21 5 0,0-1 1,0 0 76,20-6 0,0-1 19,-2 0 1,0 0-652,-3 0 1,0-1 667,-3 0 1,-2 0 2,-3 0 0,-2 0 91,-4 0 0,-1 0-83,-5 0 1,-1-1 2,-5 3 1,-2-1 100,19-16 34,-13 4 1439,-9-10-1462,-14 12-33,-8-7-28,-12 12-17,-7 1-489,-7 0 461,-4 1 17,-4 1 1336,-4 2-1286,-1 2 34,-2 2-11,0 4-17,2 4-6,0 2-11,2 3 11,2 2 1093,3 1-1115,3 4-28,5 0 253,5 1-298,4 0-22,5-1-6,4 2 3125,3 1-3069,15 9-17,5-3-3,8 1 1,3-1 8,19 4-51,-13-6 0,1-1 20,-7-3 0,-1 0-3,2 1 1,-1-1-7,1 1 1,0 0-23,-2 1 0,0 1-1043,27 13 1048,-6 3-16,-6 4-44,-10 3-228,-19-7 0,-6 4-1882,-8 6 1,-5 1 2181,-5 5 0,-2-3 0,-11 17 0,0-25 0</inkml:trace>
  <inkml:trace contextRef="#ctx0" brushRef="#br0" timeOffset="54380">5697 14968 23315,'5'-50'889,"1"-1"0,-1 5 0,0 6-531,-2 8-50,1 4-28,-3 4 162,0 1-290,-1 11-80,0 1-83,0 9 11,-4 16 11,-1 3 12,-12 37-2033,3-8 2015,2-12 1,0 1-11,-7 22-369,-1 2 326,4 1 1,3 3 35,5-24 1,1 1-1048,-4 22 0,4-2 975,7 2-28,6-5-873,6-3 839,8-7-852,5-6 762,-1-19 1,2-2-56,16 6 109,-13-12 0,1-4-824,15-4 530,-13-6 0,3-4 356,1-6 0,-1-3-82,1 2 0,-1-4-36,6-11 0,-4-3 199,4-8 72,-15 12 1,-2-1 855,3-10-335,4-17-179,-12 12 2510,0-12-1978,-11 8-447,-4 14 1195,-2-3-1268,-4 18 1098,-1 5-1245,-2 4-61,0 3-78,-1 2-17,-2 1-140,0 3 505,-6 5-488,5 1 39,-1 5-45,4-1 17,3 1-6,2 0 6,1 0-16,3 0-7,3-2 1,5 1 16,4-2-5,3-2-6,2-3 6,4-2-34,12-5 56,-8-3 23,7-4-6,-12-3 6,-2-2 66,5-10-27,-8 5 0,1-6-6,-10 6 17,-4 1 45,-1 0-17,-3-1 17,-2 1-12,-2 1 12,-2 2 6,-4 1-12,-1 2 0,-1 3-56,-1 2 12,-1 4-1,-10 5-28,3 5-16,-8 6 5,5 5-11,-1 6 0,0 5-11,1 4-34,-6 22 36,17-24 1,1 1-498,0-1 0,2 1 461,0 26-39,12-20-34,5-1-55,7-3-74,7-2-106,8-4-134,5-3-218,7-5-338,4-6-659,5-6-2146,3-5 3848,9-9 0,-30 4 0,-2-4 0</inkml:trace>
  <inkml:trace contextRef="#ctx0" brushRef="#br0" timeOffset="54961">7011 15282 27050,'-35'-13'61,"0"0"1,-22-3-40,44 39-16,5-5-5,1 3-13,6-7-15,3-1 10,2 0 6,5-3-6,14 0-17,11-6 12,3-4-12,4-7 12,-10-5 17,1-2 27,12-10 6,-13 4-655,5-7 667,-18 7 4,-3 0 40,-4-1 23,-3 1 10,-2 0 12,-4 0-17,-1 1 6,-1 1 16,-2 2-11,-2 2-33,-3 2-23,-5 2-2754,-1 2 2721,-5 4-322,-15 4 299,4 5 0,-11 6-5,12 5-12,-1 6-16,3 4-1,1 4 7,4 3 16,2 2-12,2 17-55,8 4-296,5-2 267,11-6-16,5-18-33,7-3-40,4-4-28,5-4-56,6-5-39,5-6-98,-6-6 0,1-3-154,20-6 850,-17 1 0,0-2-1220,15-11-218,-1-3-1519,-9-3 0,-1-3 1222,7-8 969,-12 6 0,-3 0 111,-8-6 144,-4-2 888,-3-2 274,-3-2 279,-2 0 131,-1-1 21,-2 0-45,-2 1-179,-1-1-196,-1 3-173,-2 1 358,2-12-700,-2 14-62,0-6-44,-1 17-23,-1 7 301,-1 3-357,0 6 1521,-1 4-1649,0 4 1113,-1 1-1237,-3 12 0,-1 2 0,-5 14 0,1 3-115,-1 7 115,-1 4 0,0 5 0,0 3 0,1 2 0,1 3 0,3 0-62,1 1-3047,3-1 2947,0 0-152,2-1-240,2-1-1139,2-3-1376,4-1-6762,1-7 9789,-1-7 0,-3-17 0,-3-8 1</inkml:trace>
  <inkml:trace contextRef="#ctx0" brushRef="#br0" timeOffset="55280">7631 14995 19423,'-41'6'1198,"-1"-1"1,5 1 0,8-2-281,18-2-162,5-1-151,3-1 1395,2 1-1944,9-2-51,-1-2-27,11-2-6,2-1-28,6-1-286,27-4-72,-8 2-829,-12 4 0,0-1-477,16-2-5063,1-1 6074,5 1 0,-26 3 0,-2 0 0</inkml:trace>
  <inkml:trace contextRef="#ctx0" brushRef="#br0" timeOffset="56056">8463 15041 20901,'0'-8'3557,"1"2"-2863,-1 6 1020,0 0-1708,-58-21-687,32 29 681,-11-11 0,1 4 159,10 32-176,2 4-28,2 1-5,4 2-29,4 1-133,6 15 55,8-14-28,8 9-28,9-20-22,7-5 11,7-4-34,5-4 0,5-6-611,3-5 567,3-3 27,2-4-228,-13-5 1,1-1 367,18-6-1305,-10-4 0,-1-3 1524,5-8-11,-19 9 0,-1-2 112,6-10 39,-4 0 22,-5-1 570,-5 1-547,-4 1 619,0-9-669,-7 10-12,-2-6 3319,-6 14-3106,-2-1-257,-3 9-51,-1 0-51,-3 9-38,-1 3-12,-3 3 0,-3 5 6,-14 16-34,4-1 6,-10 12 15,10-6-10,3 3 16,2 0-27,5 1-11,4-2 0,4-1-16,3-3-7,5-3 6,4-3-22,6-4 22,6-4 12,17-3 38,-4-6 1,13-5-3164,-12-6 3198,0-5 27,-1-4 6,-3-2 27,-2-4 24,-4 1 27,-4-1 11,-4 0-11,-4 0 1,-3-1-29,-4 1 6,-1-1-2286,-4 1 2269,-2 1-33,-4 1-23,-3 2-17,-1 1 17,-7-1 2212,3 7-2268,-6 0-5,7 9-12,-2 2 0,1 4-73,-8 9 1,6 2-40,-3 8-50,9-2-79,2 2-100,2 2-101,4 2-135,4 2-157,6 1-207,5 0-335,7-2-2914,6-2-162,4-2-4374,1-5 8743,-5-4 0,-10-8 0,-6-3 0</inkml:trace>
  <inkml:trace contextRef="#ctx0" brushRef="#br0" timeOffset="56795">9609 15284 26396,'3'-41'338,"0"0"0,0 3 0,-6 11-266,-11 23-38,-4 3 16,-17 6-607,5 2 574,-12 7-12,10 2 6,2 2 1,-10 13-40,13-6 22,-4 9-5,16-9-12,3-2 137,2 5-170,6-5 51,5-3 10,7-9-5,7-8 6,4-3-3264,7-6 3263,6-4-1963,5-7 1975,2-4-314,3-4 309,-2-2 18,-12 4 1,1-1 31,12-14-26,-15 12 1,0-2 19,-4-3 0,-2-1-6,11-19-36,-13 16 0,-1-1 14,4-15-980,-2-2 1002,-3 2 34,-2 3 1138,-2-9-1082,-6 19 11,-1-2 1989,-5 21-2140,-3 10 0,0 4 0,-6 10 460,1 5-460,-5 8 0,-2 7 0,-3 5 701,0 6-701,0 3 0,2 4 581,2 3-581,2 4 0,3 3-62,3-13 0,2 2-73,1-10 1,1 0-32,-1 10 1,3 2-707,4-3 0,4 0 113,4-2 0,1 0 201,1-1 1,3-2-166,2-7 1,1-3-3445,12 0 2313,1-7 146,1-9 479,-1-6 393,1-10 760,-2-4 367,11-19 1239,-3-9-399,-2-2 135,-9-1-28,-11 12 150,-3 0-396,2 2-108,-3 1-83,0 3-90,-4 3 3215,1 2-3506,-7 9 1124,0 2-1259,-4 7-223,-4 6 22,-5 7-67,-1 3-45,-3 6 570,6 1-536,4-6-6,3 5-11,5-8 0,4-2-1,6-4-4,3-1-7,4-5-16,5 0-39,32-18 78,-21 3-533,-7 0 0,-3-2 567,0-5-18,-2-4 18,-4-1 22,-2-4-28,-3 0 140,0-14-78,-6 12-242,-2-8 287,-6 17 150,-6-2-167,-2 9 1027,-6 0-1078,-5 10-11,-5 3 28,-6 4-17,-3 5 6,-4 5-805,-1 6 750,-1 5-18,0 4-395,12-4 1,1 3 394,0 1 0,2 2 0,-1 0 0,3 0 0,3 0 0,3-1 0,1 11-29,3-1-83,6 0-67,4-2-78,6 0-147,7-3-1416,22 6-8011,11-9 8470,-3-3 1,-12-14-1,-22-10 1</inkml:trace>
  <inkml:trace contextRef="#ctx0" brushRef="#br0" timeOffset="57314">12613 15078 26368,'-1'-53'351,"0"-1"0,1 6 0,-5 9-245,-7 22 45,-11 0-117,4 6 11,-6 1-17,4 7 5,-11 6-21,7 5 4,-8 6-4,9 6 10,-5 21-11,8-7-4072,-1 15 4061,14-12-28,5 0 809,6 0-787,6 0-28,25 15 12,1-15 2,4-7 1,4-1-600,-15-13 1,1-2 621,11 5 0,1-2-9,13 5 12,-2-2 0,-7-3-6,-9-3 5,-8-2 6,-10-3 2629,-8-2-2645,-5-2 41,-10 0-36,-18 3-16,-25 0-12,-7 2-221,21-6 1,1-1 198,-21 2-12,-1-2 1,1 0-18,2-2-683,4 0 594,5-1-1012,-8-4 413,19 1-858,-1-5-3607,22 2 5232,5-3 0,5 4 0,1 0 0</inkml:trace>
  <inkml:trace contextRef="#ctx0" brushRef="#br0" timeOffset="57672">13241 14668 27303,'8'-40'278,"1"0"0,0 1 1,-5 14-218,-8 27-16,-5 15-28,-2 4-6,-6 15-4262,1 1 4251,-2 6 0,0 5-600,-1 5 600,2 3-14,5-12 0,0 1 5,4-10 1,0 0-3,-3 12 0,2-1-3,3-13 0,0-1 8,-4 30-1790,1-2 1773,1-4-196,3-5 169,0-5 16,1-4 6,2-9 6,1-6 1676,1-8-1682,0-9 1324,5-9-1312,1-7-1,6-9 6,0-4-23,1-5 0,2-1-10,0-3 4,2 1-55,0-2 3168,1 0-3246,2-1-68,0 1-56,1 3-885,24-10 734,-17 17 568,15-4-607,-25 19-62,-3 2-61,-5 2-1435,-4 4-767,-3 0-5751,-2 3 8563,-3-1 0,1-4 0,0 0 0</inkml:trace>
  <inkml:trace contextRef="#ctx0" brushRef="#br0" timeOffset="58204">13260 15355 11620,'10'-8'6805,"-1"1"-4032,-9 7 2755,0 0-5236,34-61-57,-19 43-132,6-17 1,0 5 64,-8 23-45,-1 2-28,1 2-22,-1 1-28,1 1-6,-1 3-16,1 2-7,1 3-4,1 3 10,1 3 0,20 24-10,-14-14-12,16 18-23,-21-21-44,0 1-56,-1 0-101,-1 3-163,-3 0-245,-3 2-539,-4 1-8660,-3 7 8426,-1-11 0,-1-3 0,0-15 0</inkml:trace>
  <inkml:trace contextRef="#ctx0" brushRef="#br0" timeOffset="59286">13973 15323 24085,'-22'-23'-5,"7"5"27,26 18-5,4 0-11,5 0-1,5-2-10,3-1 16,1-3-6,1-1 12,9-7 6,-10 3 10,4-5-5,-15 2 17,-3 0 1401,-2-1-1395,-4 0 16,-2-2 0,-2 1 0,-3 0 6,0 0-17,-4 0-11,-2 2 673,-2 0-695,-4 3 5,-1 0 0,-4 3 5,-2 2 7,-3 3 353,-13 3-381,7 4 10,-10 4-5,0 12-34,9-2 1043,-6 7-1043,15-3 11,3 1 6,4 3-22,4 1-3283,3 1 3271,2 0-1499,5 2 1489,4-2-1771,5 0 1765,5-1-12,4-2-132,2-2 115,1-3-33,4-3-33,2-1-29,3-4-319,22-4 191,-12-3 27,17-4-105,-2-10 312,-15-1 1262,10-7-1199,-20 1 21,-3-2 24,-3-2 27,-1-3 1404,7-12-1118,-1-5-157,-2 1 28,-7 4 257,-11 10-246,-4 8 186,-3 0-281,-4 9 585,-3 4-596,-4 0-79,-3 3-27,-4 1 89,-8 8-112,-2 7-11,1 3-6,5 3 3403,9-4-3391,4 1-18,4 8-16,5-7 17,3 6 5,4-11-28,11 3 12,-2-8-1,7 1 12,-6-8 38,0-1-27,2-4 11,-2-1 6,-1-5-29,-1-1 35,-2-3 16,3-11 0,-6 4 5,-1-10-10,-7 7-7,-1 0 24,-2-12 55,-3 1-49,-2 2-46,-9 0 0,-1 17 0,-7-2 0,0 10 0,-13 3 0,5 4 0,-10 6 0,8 5 0,0 5-3392,0 5 3392,3 4-1294,3 3 1294,-4 20-771,11-12 771,-2 16 0,13-17 0,1 0-170,4-2 170,5-1 2286,4-4-2286,19 6 0,-3-13 0,31 4 734,-16-19-734,17-4 0,-12-8 0,-11-4 0,0-1 0,20-8 0,-20 5 0,1-2 0,1-2 0,-2-2-853,-7 5 0,0-1 853,10-6 0,-2-1-355,-8 4 0,-2 0 355,0-1 0,2-2 0,12-13 0,1-5 0,-12 11 0,0-2 0,0-2 0,7-10 0,0-3 0,-2 0 0,-7 8 0,-1 0 0,-3-1 0,-1 0 0,-2-1 0,-3 1 0,-2-4 0,-4 0 0,-1 1 0,-2-2 0,-2-13 0,-2 0 0,-1 16 0,-2 2 0,-1-9 0,-3 2 0,-11-13-144,-1 22 144,-5 1 0,2 24 580,-1 6-580,-28 22 0,14 3 1046,6 0 1,2 4-1047,-5 20-494,1 12 494,14-22 0,1 2 0,-1 4 0,1 1-1133,0 4 1,1 2 1132,0 2 0,1 0 0,1 2 0,1 0-826,0 1 0,2-1 826,0-1 0,2-1-253,1-1 0,1 0 253,1-3 0,1 1-225,1 14 1,3 0 224,1-16 0,1 0 0,1 10 0,2-1 373,0-18 1,2-3-721,11 25-79,4-7 1454,2-11-1789,3-10-287,1-9-3058,19-9 4106,-6-10 0,-6 0 0,-16-5 0</inkml:trace>
  <inkml:trace contextRef="#ctx0" brushRef="#br0" timeOffset="59428">15401 15059 21422,'-5'-2'3680,"1"1"-2548,4 1-2079,70-12-106,-31 8 202,24-2 1,0 0 0,-30 6 0,18 0-1</inkml:trace>
  <inkml:trace contextRef="#ctx0" brushRef="#br0" timeOffset="60079">17012 15568 24517,'11'-47'442,"0"0"1,-1 5-1,-2 8-235,-4 20-100,-2 7-40,-2 4 861,-5 15-911,-2 5-3606,-7 16 3600,-2 5 0,-2 5-294,3-8 0,0 0 283,-8 21-252,8-18 1,0 0 234,-5 16-16,0 2-1,2 1-61,0 0-6,4 0 17,1-2-11,2-3-39,0 9 81,4-20 19,2 3 57,4-31 2205,3-8-2172,3-14-16,5-10-18,2-10 0,2-9 6,2-8 1652,0-10-1638,-2 9 0,1-5-537,-4 12 0,1-2 0,0 0 496,1-1 1,-1 0 0,1 0 2,0-2 0,1 0 0,-1 2 1,3-6 1,0 2 5,0-2 0,1 1-8,0 0 0,0 1-1,1 1 1,0-1-467,-1 8 1,1-2 0,0 2 466,3-5 0,0 2 5,6-10 0,1 4-19,-9 17 0,0 4 11,20-21-472,-1 8 461,1 9 11,-1 8-23,0 8 1,-1 7-1498,0 4 1503,0 9-6,-2 4 1498,-3 9-1492,-2 8-5,4 27 890,-13-5-907,-9-1 0,-3 3-1541,-6 13 1571,-4-20 1,-4 0-9,-11 15 1210,-10-2-1210,-10-4-886,14-27 0,-1-2 908,-2-1 1,-2-1-3,-1-2 0,-2-1-303,0-1 1,-2-2 299,0 0 0,0-2-6,0-1 1,-1-1-9,2-2 0,0-1-65,-27 5-622,20-11 0,1-2-963,-2-4-2906,-7-8-5075,41-2 9488,7 0 0,-1 7 0,1 2 0</inkml:trace>
  <inkml:trace contextRef="#ctx0" brushRef="#br0" timeOffset="60779">17983 14920 26452,'19'-11'22,"2"4"-22,0 16 12,3 3-7,4 6-10,3 3-2632,0 6 2632,0 3-1,0 2 23,-4 3-28,-3 0 296,-8 1-302,-6-2-11,-6 0 22,-10-2 472,-4-4-455,-11-4-11,-3-4 28,-4-5 17,1-3 279,-16-5-139,19-6 11,-9-3 17,24-6 1306,3-3-1374,4-3-22,1-2-27,5-4-35,4-1-22,8-3-16,5 1-29,7 0-411,5 1 412,5 3-12,3 1-6,2 3-10,1 2 5,0 3-11,0 1-12,0 2 23,-1 0-11,1 2 5,-1 0 6,1 1-16,-2 0 16,0 0-6,-2 0 34,-2-1-6,-4 0 18,-6-1 4,-6-1-4,-5-1-335,-5-1 351,-4 0 17,-4 1-11,-3 0 5,0 1 0,-4 1-17,-1 0 1,-5 1 5,-1 0 5,-4 1 12,-2 1 34,-3 0-29,-1 3-5,-1-1 829,0 2-863,-1 1 12,1 2-12,-1 2-6,2 4-5,1 0 0,4 3-5,1 2 5,2 1-6,2 1-5,2 1 11,3-1-6,3-1 18,1 2 433,4-3-445,4 1-11,4-2 22,4-1-17,3-1 12,1-3 11,3-3-28,-1-3 61,0-2 6,-1-1 17,-1-4 22,-1-1 0,-2-5-71,1 0-24,-2-3 0,0 0 0,5-8 0,-5 4 0,3-5 0,-6 8 0,-1 1 0,-2 3 0,-2 1 0,-2 4 0,-2 2 0,-2 2 0,-1 1 0,0 4 0,0 1 0,0 7 0,0 4 0,0 4 0,0 3 0,0 3 0,0 3-136,0 2-312,1 0-185,0 1-3615,2-1 3083,2-2-1055,3-2-2843,2-3 4526,7-3 0,-9-9 0,2-4 0</inkml:trace>
  <inkml:trace contextRef="#ctx0" brushRef="#br0" timeOffset="61546">19473 15177 18716,'6'-8'5406,"-2"1"-4633,-4 7-78,0 0-91,33-64-425,-24 45 14,10-16 1,-5 5 158,-14 26-207,-2 3-55,-2 0-45,-6 3-1,-3 3 12,-6 4-44,-3 5 21,-16 15-33,9-3 28,-8 11-774,13-6 741,3 1-1,3 3-500,2 0 484,-1 16-179,8 1 139,1-2-803,11-8 804,6-17 836,8-4-898,5-5-327,6-5 304,5-6 23,4-2-28,22-12 117,-13-1 34,-15 1 0,-1-3 22,12-9-1509,-1-5 1499,-1-3 10,-1-2 17,-1-5 17,-1-3 17,-1-5 17,1-6-48,-18 23 0,1 0-3,0-2 0,1-2 22,11-14 1,0-5 16,0-3 1,0-2-20,-1 0 0,-1 0 19,-5 3 0,-3 2 6,-10 17 0,-3 1-363,6-26 464,-7 9 152,-4-3-337,-3 21 0,-3 0 0,1 20 0,-2 5 0,-1 4 603,0 2-603,-2 5 1674,-3 5-1674,-10 24 0,-1 1-1791,-6 21 1791,6-2 0,10-24 0,0 3-424,0 11 1,-1 6 0,1-2 423,0-1 0,1 1 0,0 1 0,-1 5 0,3-6 0,1-5 0,2-4-79,-1 2 0,0-1-19,1-1 0,0 0-23,1-3 1,0 1-169,-1 10 1,0 0-826,1-14 0,1-1 920,-1 7 1,0-1-652,-2 11 283,1-19-1001,0-1 2231,2-21-3838,1-5 1557,3-14 431,1-1 588,2-10 662,0 1 1337,3-17-274,-2 7 1345,7-25 876,0 12-1902,5-9-935,-4 16-128,-1 8 3296,-4 12-3353,5-3-246,3 3-78,2 2 2,4 3-30,-1 6 5,3 1-17,3 1-11,3 0-5,1 1-6,2 0 11,2 0 17,0-1 14,-3-2 0,0-2 20,7-3 11,20-8 5,-36 4-3380,-4 0 3408,-3-1-674,-5 1 764,-2 1 94,-2-5 1,-3 5 0,-2-3 17,-1 6 2943,-2 2-2971,1 2 1033,-1 1-1089,0 3 215,0 0-176,0 2-207,-4 5-11,0 2-6,-5 7-11,0 2-22,0 5-23,0 3-3420,1 4 3342,1 5-22,2 2-581,2 3 412,2 2-128,4 0-186,1 0-251,4 0-331,0-3-537,1-2-2875,-1-5 4650,2-1 0,-5-14 0,0-3 0</inkml:trace>
  <inkml:trace contextRef="#ctx0" brushRef="#br0" timeOffset="61712">20940 14970 24419,'-2'-46'591,"0"-1"1,1 6 0,-1 6-513,-1 13-62,0 5-57,1 4-122,2 4-73,-1 5-477,1 3 146,2 8-2598,6 12-6667,8 14 7874,-2-4 0,-1-7 1,-9-16-1</inkml:trace>
  <inkml:trace contextRef="#ctx0" brushRef="#br0" timeOffset="62305">21402 15033 22565,'0'-3'3551,"0"0"-2549,0 3-878,-60-23 16,5 29-1533,14-4 0,-5 0 0,4 4 1379,5 8 0,4 5-3,-12 11 0,6 4 969,7 20-991,17-19 0,4 0 11,3 19-12,16-8 23,8-19-580,22 5 552,-4-11-852,15 3 836,-8-12-29,1-3-660,3-3 616,0-4-34,2-1-51,-2-3-33,0-2-124,-5-5 1,1-1 202,12-4 119,-14 2 1,0-1 198,14-14-100,-17 4 27,5-9 18,-21 9 22,-4-1 433,-4 2-80,-4-11 2439,-5 15-2780,-3-7 1268,-3 17-1275,-4 2 599,-2 1-604,-2 2-17,-1 0-17,0 3-33,0-1-22,1 2-12,2 1-22,2 3 22,2 2 0,2 2 0,2 0-5,2 3-6,4-1 11,2 1 0,6-1 0,3 0-11,2-2 0,4-3-11,1-2 45,12-4-34,-8-4 11,8-3 23,-1-10-12,-10 3-16,12-16 16,-18 9 17,1-8 152,-7-1-79,-7 9 5,1-3-5,-5 10 84,-6 3-11,-13 3-39,-3 3-29,-13 8 1,2 4 61,-20 16-101,12-1-744,-13 10 699,19-4-16,8 1 1,1 2-18,-2 9 0,8-7 0,3 0 0,10 5 0,7 1-23,7 3-28,8 1-61,8-1-118,-2-13 1,2-1-236,16 14-1141,-12-16 1,0-1 199,14 6-2918,1-3 3736,3 1 1,-22-14 0,-1-1 0</inkml:trace>
  <inkml:trace contextRef="#ctx0" brushRef="#br0" timeOffset="63396">2346 17649 15324,'-50'13'679,"0"0"1,5-2-1,4 1-259,3 1-168,6-1-2888,6 0 2720,6 0 1449,4 0-1556,8 5-16,10-5 6,11 4-7,16-7-1033,14-2 1056,17-4 14,-22-4 1,3-2-116,7-1 0,1-2 106,7-2 1,2-2 244,-16 2 1,1 0-1,0-1-230,2 0 1,1-1 0,0-1 1,1 0 1,1 0 0,-1-1 18,1 1 1,-1-1-1,1 0 7,-2 0 1,0-1 0,-1 1-4,-2 0 0,0 0 1,0 0 32,13-4 1,4-3 169,-14 1 0,4-2 0,0 0 0,-7 2-94,1-1 0,-2 0-44,6-2 1,3-3-1,-17 2 159,-22 2-50,-6-1-6,-5 0 2459,-11-14-2437,0 9 17,-10-10 1378,3 12 67,-25-20-2157,23 24 639,-16-11-107,31 29-27,0 2-6,2 2-11,2 4-5,-1 5-12,1 9-33,7 23 28,1-4 5,8 16-5,1-13-377,3-1 365,2-1 1,2-2 11,-1-2-17,-2-1-45,0 1-17,-4-1-83,-4 2-107,-6 1-376,-4 1-1075,-11 4-8100,-3-3 9673,-5-6 1,7-15 0,3-8 0</inkml:trace>
  <inkml:trace contextRef="#ctx0" brushRef="#br0" timeOffset="66577">5945 17540 19328,'15'-49'1176,"0"0"0,-1 2 0,-2 6-633,-3 4-5716,-1-1 5593,0 1 331,1-11-1504,-4 16 1073,1-6 1580,-3 16-1743,-2 10-101,0 2-56,-1 9 2274,0 9-2268,-2 2 3403,-1 10-3398,-3 5-11,0 6-618,-3 5 629,-2 5-16,-1 1-6,-2 2 11,0 0-12,-2-3-95,2-2 124,-7 10 17,4-6-1385,-1-3 1351,6-15 11,7-15 23,1-5 535,3-3-557,0-3-2839,1-12 2815,2-2 972,0-11-932,2 0 5,6-21 18,-1 6-887,5-15 881,-5 11 6,2-4-7,-1-2 1,0-2 0,-1 13 0,0-1-17,6-19-17,-5 21 0,1 0 6,6-11 0,2 5-12,1 2 1,1 5-6,12-6-22,-7 14-12,11-3-627,3 12 650,-9 9 2205,8 2-2222,-13 7 6,-3 5-39,8 10 5,-5 12 22,-2 5 355,-9 8-327,-12-3-16,-3 3-1,-6 3 1,-4 2-29,-4-11 1,-2-1 17,-10 18-192,7-16 0,-2-2 197,-10 10 33,-2-2-603,1-3 598,2-5 17,3-4 11,5-4 764,-5-4-736,12-9-16,-2-5 1346,12-10-1347,1-5 1330,1-4-1324,2-2 0,0-2-12,2 1-16,2 0 6,2 1 5,3 1-12,3 2 24,2 0-7,10 1-33,-3 3 0,8 1 0,-5 7 0,2 1 11,1 4-22,3 3-28,0 4-6,1 6-5,-2 0-2228,-1 5 2239,-4 1-6,-4 2-5,-4 3-12,-6 1-238,-4 0 289,-6 2-1,-7-2 29,-6 1-34,-8-2-11,-5 0-2655,-23 7 2599,8-9 25,13-10 0,0-2 1147,-12 1-1267,1-5-498,-11-4-2,16-4-497,-6-6-1507,20-3-7148,4-4 9424,5 1 1,6 4 0,3 3 0</inkml:trace>
  <inkml:trace contextRef="#ctx0" brushRef="#br0" timeOffset="67169">6708 17356 23002,'-5'2'2705,"2"0"-2033,3-2-610,43 7-2661,-19-8 2655,35 3-6,-30-12 596,0-3-618,-2-3 17,-1-2-250,-3-2 283,-2-2-2598,-2 1 2643,-4 0 1262,-2 0-1250,-4 1-12,-3 0-11,-3 1-6,-2 2-16,0 1 16,-3 3-27,-1 2 195,-3 2-235,-2 3-17,-2 2 12,-2 2 3379,-14 4-3379,4 4-17,-11 7-17,7 3 11,-1 4-2130,0 4 2125,2 2-1,2 1-5,2 3-5,3 0-12,4 0 11,2-2-16,3-1-6,3-3-39,3-2-23,1-1-39,3-2-72,4-1-46,3-2-94,6-2-119,4 0-133,5-4-186,5-1-117,4-5-6,5-2 101,3-8 218,2-4 1851,2-8-1425,-1-3-1317,1-2 1564,-4-3 78,-4-1 84,-5-1-2610,-5-2 2778,-3 0-971,-4 0 1078,-4 0 145,3-8-178,-6 10 682,1-3-756,-7 14-56,-1 4 2320,-2 4-2421,-1 3 1555,-2 3-1667,0 3-134,0 4-6,-2 3 1480,0 7-1485,-2 4-6,0 4 0,-2 2-28,2 1-6,0 2-44,2 0-23,0-1-33,1-1-51,0-2-409,1 5 96,3-7-247,0 2-448,3-11 1193,4-1 0,-5-5 0,3-1 0</inkml:trace>
  <inkml:trace contextRef="#ctx0" brushRef="#br0" timeOffset="67351">7644 16789 26379,'-42'32'-3327,"10"-6"-347,28 6-5602,4-10 8243,0-3 0,0-9 0,0-4 0</inkml:trace>
  <inkml:trace contextRef="#ctx0" brushRef="#br0" timeOffset="67791">8134 17012 21713,'2'-12'3221,"-1"2"-2717,-1 10 426,0 0-661,-85 0-3697,48 9 3470,-16-5 0,2 4-20,17 17 441,3 4-457,2 2-18,2 3 18,-1 15-17,11-11 0,0 10-17,14-10 2667,6-13-2622,25 6 17,-5-21 386,19-2-397,-12-14 5,2-3-3398,2-8 3454,-2-3 28,-1-4-435,-3-3 513,-3 0-87,-3-1 144,-4 1 10,-3 1 1,-3 2-12,-3 2-234,-2 3-12,-2 3 3108,-3 3-3108,-1 2 0,-1 4 691,0 3-691,0 2 167,-1 2-167,-1 7 0,-8 31 0,0-2-598,1-6 1,1 1 597,-7 17 0,-4 4 0,-1 4 0,-4 1 0,11-28 0,1 1 0,-1 0 0,1 0 0,0 0 0,0 0 0,1 1 0,0 0 0,0 1 0,1-1 0,0-1 0,1 2-429,-3 11 0,0-1 59,3-11 1,0-1-858,-5 16 1,-1-2-1672,-2-2-6753,-5 3 9651,10-25 0,5-11 0,3-4 0</inkml:trace>
  <inkml:trace contextRef="#ctx0" brushRef="#br0" timeOffset="68825">7533 17213 15614,'1'-4'5729,"0"1"-1191,-1 3-4544,10-38 1,-9 33 49,3-14 1,-14 51-50,0 5-1236,-4 5 1246,4-10-10,-1-1 293,0-1-299,-1-1 5,2-2 6,-1-3 17,-2 4 11,3-6 17,1-2 986,4-9-880,5-8 56,-1-1 493,1-1-537,0-8-57,1 2 6,1-8 0,0 3-28,2 0 0,-1 0-17,2-1 84,8-8-117,-3 8-34,7-7-6,-6 10 12,3 2-6,1 0 0,2 2 22,11-1-33,-6 4-11,8-1-12,-7 6-16,-2 3-101,9 13-29,-8-1-94,3 10-230,-12-3-437,-3 1-1126,-3 3 2067,-3 4 0,-3-16 0,0-1 0</inkml:trace>
  <inkml:trace contextRef="#ctx0" brushRef="#br0" timeOffset="70094">9680 17139 20698,'4'-59'580,"0"0"1,0 5-1,-1 4-227,2-4-50,0 3 5,0 7-6,0 4 292,2 0 454,-3 16-852,0 1 309,-3 17-482,-1 7 143,-1 6-121,-1 8 0,-4 8-426,-1 10 414,-4 8-5,-3 9-22,-5 7-4,9-26 1,-2 0-3,-1 3 0,-2 0 0,1 1 0,-2 1-668,0 0 0,-1 1 668,0 0 0,0 0-3,0 0 1,0-1-10,1-1 1,-1 0-3,1-2 0,1-1 11,0-2 1,1-1-260,-10 23 262,5-9-22,5-9 38,7-8-10,2-9 755,4-6-654,0-7 1410,4-3-1411,1-7-10,7-4-46,4-8 0,7-5 6,5-7 0,3-3-2116,10-11 2093,-7 8 1,-1 0 28,7-6-933,-1-1 899,-1 1 17,-2 2-6,-3 4-28,-3 4 6,-3 5-12,-2 5-5,-4 5 28,-4 7-39,-3 5-6,-3 3-5,-1 6-6,-1 3 17,0 7-12,0 6-16,1 5 34,0 6-23,2 22-40,-2 5 846,-4-21 1,0 0-858,1-3 1,0-1-12,4 14-27,5-9 998,9-12-1139,22-13 219,-6-6 8,-6-15 0,1-6 36,-8-3 1,-1-3 8,1-1 0,-1 0-179,-1-2 1,-2 1 203,8-13-17,-4-1 46,-2-1 10,-3-1-2690,-3 2 2684,-3 1-451,-1-4 491,-6 13 28,-2 1-61,-5 17-18,-2 4 197,-2 3-236,-2 3-5,-6 6-12,-4 5-5,-6 6 0,-1 5-352,-1 6 352,0 2-6,3 2 238,2 1-249,4-1 0,2-2 12,3 7-23,5-11 11,1 5 11,11-7-5,0-9-6,8 1 17,22-15 11,-11-6-11,19-8 6,-17-4 61,7-12-28,-10 4 3059,4-10-2991,-10-9-34,-8 7-809,-2-13 826,-8 12 0,-3 0-1070,-4 3 1103,-2 2-55,-6 3-1,-2 4-323,-10-4 284,5 11-23,-7-2-61,4 9 1517,6 6-1534,-2 1 1089,5 10-1161,4 2-40,-1 9-45,5 2 400,2 5-557,2 3-72,1 3-718,10 17 321,0-11-488,10 11-2241,-1-19 3585,4-1 0,-11-14 0,1-1 0</inkml:trace>
  <inkml:trace contextRef="#ctx0" brushRef="#br0" timeOffset="71039">11012 17235 27180,'-41'9'-17,"11"-2"40,33-7 5,3 0 28,10 1-12,10-5-10,14-5-6,-4-1 39,12-10-904,-22 7 859,8-6 23,-14 5-6,-3-2 17,-3 1-5,-2 0 16,-4 0 90,1-3-51,-5 5-22,-1-1 62,-3 4-74,0 4 878,-2 0-872,-1 3-55,1 1-1,-1 1 23,1 0-163,1 1 1,0 0 128,-1-1 0,2 0 0,-2-1 12,-1-3-12,0 1-22,-1-3 11,2 3 72,-3-6-44,2 6-11,-1-4-11,2 6 55,1 1-77,0 1-24,-1 0 12,-3 3 17,-2 3 22,-6 5 6,-1 4-22,-5 5-3376,-3 4 3381,-1 4-2280,-3 4 2297,-1 4-9,6-7 1,-1 0-9,-13 18-256,11-16 0,1-1 251,-11 12-6,1-2-1,3-4 1,4-4-1357,6-4 1346,6-6 22,3-3 1362,5-6-1356,2-2 2042,3-5-2014,0-2 61,2-2 705,6-5-800,8-6 3392,11-9-3392,10-9 0,-6 3-256,0-1 256,-9 6 0,1-2 0,-1-1 0,2-1 0,13-11 0,-7 8 0,12-8 0,0 5 0,-8 9 0,0 5 0,0 2-1011,-1 3 1011,16 0 0,-26 11 190,-2 4-190,-1 4 0,-1 5 0,-2 5 0,-2 4 0,-1 3 0,-3 3 0,-2 0 0,-3 1 0,-1-2 0,-1 11 0,-1-11 0,2 8 0,0-14 0,2-2 0,2-2 0,2-2 0,2-3 0,2-2 0,3-5 0,3-2 0,2-3 0,3-2 1033,1-4-1033,2-2 44,1-4-44,0-2-778,-1-3 778,0-1-158,-3-3-157,0-1-77,-2 0-128,-2-1-580,1 1 154,-3 1-427,-1 2-946,-2 0-3663,0 2-3187,-4 3 9169,-2 2 0,-5 6 0,-2 2 0</inkml:trace>
  <inkml:trace contextRef="#ctx0" brushRef="#br0" timeOffset="71707">12095 17337 27331,'9'1'73,"1"-1"-90,0-6 6,3-2 5,1 2 12,1-3 11,0 1-23,0-2 17,0-2-11,0-2-3403,-1-3 3426,-2 0-7,1-2-1328,-2-1 1334,-2 2-39,-2 0 28,-1 3 28,-3 2 34,-1 3 2707,-2 2-2679,0 2 1961,-3 2-1995,0 1 29,-3 1 24,0 2-58,-1-1-1,-3 1-22,-1 1-5,-1 2-17,-2 3 16,-1 2-21,-1 3 10,-1 3 0,-3 4 29,-10 17-51,6-6-2978,-7 14 2983,12-11 6,2 0 1,2-2-1,5-1-22,4-2-1,4-2 1,8-2 17,3-2-29,8-2 23,4-3-16,4-4-35,17-1-1150,-8-7 1179,13-1 16,-14-7 1,1-2-1,-2-4 2500,1-4-2505,-2-1 16,0-3-550,-1-1 568,-1-2 10,0-1-22,1-3-1035,-1-3 1030,1-2 22,-10 6 0,1-2-23,8-15 0,-10 14 1,-2-1 789,5-10-762,-4 2 23,-2 1 17,-4 1-10,-4 3-63,-2 1 0,-5 2 0,0 4 0,-5-3 0,1 11 550,-6-3-550,4 12 1227,-1 1-1227,4 5 678,0 0-678,2 1 0,-1 5 0,1 2 0,1 9 0,1 4 0,2 6 0,3 5 0,2 5 0,0 3 0,0-7 0,0 0-680,4 17 680,-4-16 0,1-1 0,2 13 0,5 15 0,-7-16 0,2 10 0,-8-19 0,-3-3 0,-3-1 0,-4-3 0,-5-2 0,-3-1 0,-5-3-315,0-3-312,-2-2-420,0-4-877,3-1-4220,1-5 6144,2-2 0,8-3 0,1-2 0</inkml:trace>
  <inkml:trace contextRef="#ctx0" brushRef="#br0" timeOffset="72099">13151 17557 19939,'29'-31'46,"0"-1"0,0 0 1,11-12-1,-7 6-184,-16 11 239,0-3 895,-2-5-879,0-5-10,-1-4-7,0-7 12,2-2-60,0-5-52,-7 27 0,0 1 0,0-1 0,1-2 0,4-13 0,0-1-159,-4 13 0,-1 1 159,3-10 0,-2 3 0,-2-5 1194,-4 8-1194,-2 9 0,-3 8 1990,-1 7-1990,0 6 818,-4 3-818,0 3 3381,-2 5-3381,-4 3 0,-3 8 0,-3 6 0,-3 10 0,-1 7-3357,-1 10 3357,-1 6 0,13-23 0,0 1-103,1 1 0,0 1 103,0 2 0,1 1-483,1 0 0,0 1 483,1 1 0,2 0 0,-1-1 0,2 2 0,1 15 0,1 1 0,2-15 0,1-1 0,1 12 0,3-2 0,1-18 0,2-2-264,11 27-364,4-7-417,2-8 43,3-8-382,0-9-1047,0-10 2431,1-8 0,-13-5 0,-2-2 0</inkml:trace>
  <inkml:trace contextRef="#ctx0" brushRef="#br0" timeOffset="72268">13332 17281 19928,'28'-45'-252,"-5"11"204,16 23 1,4 7-2199,8-4 2074,-14 3 0,-2 1 1,-8 0-1,-2 1 0</inkml:trace>
  <inkml:trace contextRef="#ctx0" brushRef="#br0" timeOffset="72775">14784 16554 25655,'-14'50'46,"1"0"0,-1 0 0,1-1 0,0 1 0,2-3-874,-1 10 0,2-1 851,-1 4 0,1 2-23,4-19 0,0 0 0,0 0 0,0 1 0,1 1 0,-1-1-560,1 0 1,0 0 0,0 0 559,1 0 0,0 0 0,0 0-44,2-1 1,-1 0 0,2-1-453,-1 20 1,2-1 150,5-4 1,2 0-253,2-5 1,4-1-609,6-4 1,3-3-3712,0-6 1,2-3 4743,0-6 0,-1-4 1,3 1-1,-9-12 0</inkml:trace>
  <inkml:trace contextRef="#ctx0" brushRef="#br0" timeOffset="78598">9721 16668 20579,'6'-43'591,"0"0"1,0 3 0,-1 8-122,1 18 858,-2 2-946,0 2-58,-3 2 273,1 1-379,-2 3 121,0 1 3,0 2 182,-3 14-457,-3 8-34,-2 10-21,-5 15-7,4-14-10,-4 12-12,3-12-202,-4 16-184,3-9 403,2 6 0,1-1 0,2-14 0,-1 25 0</inkml:trace>
  <inkml:trace contextRef="#ctx0" brushRef="#br0" timeOffset="80844">15514 17277 26850,'-25'-46'-40,"3"11"46,19 46-6,0 2-39,0 5 39,1 1-17,1 3-11,1 0 17,3-1-51,1-1 12,6-1 22,2-2-17,4-3 11,2-2 1,5-4 5,4-2 22,3-3 17,16-8-5,-12-3 22,10-7 39,-8-12-3395,-10 3 3362,4-11-1058,-14 7 1113,-3-2 98,-4-16-103,-4 10-153,-2-9 186,-7 14 1945,-1 3-1984,-6 2 1,-2 4 2383,-2 4-2294,-26 2-151,12 11-26,-3 7 1,-1 4 20,-2 9-2812,-12 13 2778,15-1 11,-7 21-762,11-9 734,-1 16-51,14-14-16,7-1-653,4 17 563,9-17-28,7 11-23,8-21-2240,25 7 2146,-5-12 153,-11-11 0,1-1 1357,19-1-1527,1-6 484,3-4-372,-1-7 61,1-6 101,-3-6-600,-1-4 734,-5-4 62,-4-2 28,-6-2 73,-4-3 56,-5 1 39,-5-1 22,-3 1-16,-5 2-6,-2 2 308,-2-3 9,-5 11-384,0 0 1435,-6 12-1603,0 3 3347,-4 5-3420,-2 4 6,-4 6-6,-2 5 11,-4 6-45,-1 3-16,1 3 16,2 2 6,3-1-28,2 0 6,5-2-17,2-2 5,3-1-72,5 7 55,2-9-27,5 4 5,8-8 84,-2-7 12,5-2 10,-4-8 12,1-5 11,1-4 11,2-4 23,11-13-29,-8 3 18,10-8-3382,-11 6 3387,0-1-11,-1 0 11,0-1-11,-1 2 11,-1 1-6,-1 3-50,-2 4-2240,-4 2 2251,-2 5-16,-1 3-23,-3 4 2274,1 3-2252,-3 6-2251,1 18 2246,-3-1 1654,1 13-1699,-3-8-2050,-1 0 2050,0 0-357,0 22 217,1-20-51,2 15-55,4-28 5,3-3 17,4-5 39,4-5 11,3-2 51,4-8 50,2-1 2096,2-7-1956,15-12 12,-10 2-760,10-8 787,-14 7 34,-2-1 34,-1 0 175,8-9 55,-4 1-152,-2 2 0,-10 7 22,-11 14 1341,-4 3-1386,-1 3 3390,-3 3-3524,-4 9 17,-2 1-3287,-6 10 3231,1 2-1639,-1 1 1617,1 2-1040,1 1 1056,3 1-22,4-1-11,1 2 6,4-3 2051,2 1-2041,4-3-16,4-2-17,2-4 6,2-2-1,27-4 40,-13-7 11,21-4-6,-19-7-728,0-4 768,2-3-339,-1-3 338,-1-3-1639,-1-2 1701,-3-2 6,-3-1 33,-3 1 146,2-9-106,-9 9 1668,0-7-1708,-10 12 1728,-4-1-1767,-1 3 0,-3 0-39,-3 1-11,-6 1-2291,-2 2 2257,-5 2 0,-3 1-33,-17 2-6,8 4-1500,-11 1 1494,15 8 1265,2 1-1309,4 5-1,3 2-10,1 5-183,-3 14 70,7-4-313,-4 21 2332,12-20-2192,4 8-78,8-13-103,8-1-127,7-4-207,7-3-342,7-4-2005,5-5 1422,5-3 308,-10-5 1,0-2 2391,18-4-905,-18 0 1,-2-1 534,10-9-28,-4-2 902,-6-3-49,-5 0 1785,2-12-156,-6-11-2381,-5 8-107,-9-3-106,-10 25 2244,-1 2-2383,-1 6 139,-7 0-325,2 6 990,-8 4-1035,3 6 767,-1 5-784,-2 5 12,-1 5 469,1 4-520,-5 19 35,6-10-18,-1 10 12,8-15-6,4-2-6,1-2-5,4-2 16,12 4 18,2-9-278,12-1 299,-1-12 7,5-3-6,3-4 11,2-5-12,16-13 46,-20-1 0,-1-2-43,-5 4 1,-1-1-430,2-6 0,-4 0 449,-3-5 45,-1-1 22,-3-2 18,-2 1-1,-3 0-3089,-2 2 2966,-4 3 136,0-16-136,-5 18 0,0-10 592,-2 22-592,0 3 0,0 3 0,0 3 3372,0 1-4488,-5 5-45,0 4-8670,-9 14 8349,6-6 0,0 2 0,6-11 0</inkml:trace>
  <inkml:trace contextRef="#ctx0" brushRef="#br0" timeOffset="81444">18719 17345 19776,'2'-7'4430,"0"2"-3708,-2 5-228,0 0-147,3-68-1637,-7 40 1391,5-12 0,-6-1 274,-17 14-230,1 7-33,-10-1 356,5 11-384,-3 5-17,-3 3-428,0 4 383,-1 5-11,1 4-16,2 6-1,2 3-39,-7 17 0,4 9 17,4-1-11,9-2-11,13-17-6,2-2-17,18 7 90,-3-15 22,17 5 1129,-5-18-1084,21-7-45,-9-4-1234,16-8 1274,-17-1 10,-2-4 29,-2-1 16,-5-3 23,-4 0 439,-5 0-344,0-8-3124,-6 10 2922,-1-4 12,-6 13-18,-1 4-27,-2 4 874,0 2-919,-1 5 28,0 5 11,-3 4-6,0 9 7,-4 5-12,-4 8-6,-3 6 0,-1-7 1,-1 1 2193,-14 19-2200,9-16 1,-1 0-50,-15 16-46,11-14 1,-2 1 19,7-8 0,0-1-45,-5 8 1,2 0-255,-6 14-230,6-3-308,6-2-540,5-4-530,7-8-2173,5-7-4940,4-10 9107,2-7 0,0-6 0,-2-3 0</inkml:trace>
  <inkml:trace contextRef="#ctx0" brushRef="#br0" timeOffset="81816">19109 16758 26631,'15'45'110,"-1"0"0,0-9 1,-6 0-100,-17 8 0,-5 0-1446,4-11 1,1-1 1436,0 2 1,-1-1 3,0 1 0,-1 0-6,1-2 0,0 1 0,0-1 0,0-1-17,-8 27-11,2-4-11,4-8 65,4 5-31,4-20 581,2-1-565,2-20 45,2-6 11,1-5 1420,4-5-1448,2-6 73,12-19-50,-3 3-379,9-14 385,-5 11 27,2-1-494,2 2 511,1 0 17,1 3-17,1 1-17,0 3 6,-2 4-6,-1 3-33,-3 5-6,-1 3-51,-2 4 23,-2 2 12,8 9-24,-7 0-55,13 16-22,-14-5-35,5 8-116,-9-4 936,-1 2-1452,-1 4-829,-2 1-3891,0 2-4383,-3-4 9813,-1-3 0,-3-12 0,-1-6 0</inkml:trace>
  <inkml:trace contextRef="#ctx0" brushRef="#br0" timeOffset="83367">21282 17504 23260,'-1'-54'375,"1"0"1,0 4-1,-3 6-635,-10 9 495,-4 1 548,-4 4-621,-5 6 257,-3 4-296,-5 6-11,-6 4-22,-3 6-12,-3 6 302,-4 6-347,15 4 1,-1 4-34,-2 6 0,1 2-38,0 0 0,1 2 35,-5 12 0,5 0-3154,-2 11 3143,15-18 0,3 1-76,-1 28-753,11-17 776,10 8 16,14-21-5,12-5 39,11-4-5,10-5-1544,8-7 1555,9-5-1,-31-5 1,2-3 5,16-5 1,0-2-9,-12 0 0,0-2 294,11-5 1,-2-2-273,-16 4 1,-3-1-535,-1-1 0,-1-2 554,-2-1 0,-2-1 23,18-25-123,-22 21 0,-2-1 97,-2-2 1,-2 0 13,-1-2 0,0-3 11,0-8 1,-1-6-1,0 3-39,-1 2 1,-1 0 197,0-2 0,1-2 0,-2 4-136,3-19 17,-3 6-381,-1-7 398,-5 22 83,0-7 914,-4 30-1087,0 3-40,0 11 18,-2 3 229,-4 13-230,0 2 1,-7 16 387,1 3-405,-2 9-5,-3 7-44,-1 6 72,10-24 0,-1 0-9,-1 2 1,0 2-46,-6 18 1,0 3-87,-1 3 0,1 2 56,-1-1 0,2 0-11,3-5 0,2-3-9,6-17 1,2-2-99,0 28 17,9-7 588,6-9-885,25 0 50,15-17 303,6-6 73,5-20 17,-14-11-1280,2-6 1353,-16-2 0,0-2 27,17-12-19,-19 8 0,-1-1 54,8-15-13,-12 10 1,0 0 33,12-17-61,-14 17 0,-1 0 51,5-8 1382,-3 4-1282,-6 3 37,-5 6-59,-7 5 1741,-4 1-1859,-5 9 1502,-20 8-1547,4 8-11,-15 10-16,8 1 16,0 4 187,0 2-209,3 3 5,2 0-16,5 1 5,4 1-11,3-2 119,6 11-119,9-3 12,3-2-215,9-8 231,-1-11 6,3-5 5,14-3-11,-7-5 11,11-6 1,-12-4 16,-2-5 996,0-2-957,4-14-16,-10 5 5,2-11-17,-12 8 6,-3-2-1,-3-1 18,-3 0 5,-1 0-3311,-3 1 3311,-3 1 45,-5 2 9,-2 3-31,-3 4-46,-1 5-21,-2 3-1,1 5-11,-2 3-39,-13 15-16,12 1-18,-10 13-126,16-2-76,1 17 68,6-8-11,2 11-45,10-11-2280,3-2 2078,7 1-1332,15 10 795,-1-13 1552,12 5-2332,-7-17-3522,22-6 2493,-11-5 548,14-6 1048,-16-6 2039,14-13 777,-15 2 126,8-9 581,-20 5-102,-4-1 3868,5-11-3906,-5 0-1361,-2 1 839,-9 5-1085,-8 13-101,-3 2-33,-1 3-169,-2 2 1090,0 3-1253,0 2-11,-5 3-83,0 4-7,-7 3-10,0 5 10,-9 13-5,0 9-39,-2 15-11,10 4-431,7-12 464,7-4-16,10-9-23,20 0 50,-2-7 12,22-7 16,-23-17-11,8-3 40,-3-12 66,-1-8 34,5-14-61,-11 6-341,-6-3 341,-9 10-6,-3-1-28,-1 3 73,-1-8-372,-3 10 248,0-3-5,-2 13-17,0 2 6,-1 4-39,0 3 669,0 2-1072,0 1-941,0 14 312,0-4-512,1 11-3341,3-7-4419,1-2 9354,1-2 0,-2-4 0,-2-2 0</inkml:trace>
  <inkml:trace contextRef="#ctx0" brushRef="#br0" timeOffset="83777">23439 16859 18109,'26'-46'405,"-1"1"0,-6 8 0,-3 7 2143,-3 17-2536,-13 24 1441,-2 4-1397,-1 14-16,-2 4 38,-6 30-39,1-10-55,-1-3 1,-1 1 26,4-19 0,0 0-11,-3 10 0,-2 3-3,-6 10 1,0-1 4,7-20 1,0-1-3,-7 17 0,1-2 12,1-9-7,2-7 6,5-8 90,0-5 0,6-10 33,0-4-33,4-6-6,3-19 863,3 3-930,5-16 28,14-5-17,-3 7 1487,13-10-1492,-6 12-12,3 1-357,18-8 335,4 5-1325,-20 16 1,-1 2 1324,16-1 0,-1 17 0,-19 15 0,-2 4-966,-9 9 966,-10-6 0,-3 5-141,-2-1 136,-3 2-29,-6 0 17,-4-3-22,-8 0-28,-7-2-28,-7-3-51,-6-3 1304,-8-2-1472,-4-5-150,-5-4-545,14-6 1,-2-2-459,11-2 0,0-1 1467,-15-2 0,3-1 0,11-2 0,2-1 0</inkml:trace>
  <inkml:trace contextRef="#ctx0" brushRef="#br0" timeOffset="84257">24164 17547 18540,'25'-45'208,"0"1"0,0 0 1,-2 2-1,-1 0 1,-4 4-153,-5 1 0,-3 1-3,1-2 0,-2-1 1056,1-1 0,-1-1-1053,0 1 0,-1-3 89,-2-1 1,0-4 0,0 4 261,-2 4 1,0 0-207,2-24 1,-3 4-21,-4 20-181,0 7 0,-2 21 920,1 10-920,0 5 2459,-1 5-2459,-1 8 0,-3 11 0,-2 9-2684,-1 10 2684,-1 9 0,-2 7-826,7-28 1,-1 1 825,0 1 0,0 3-235,-3 16 0,0 4 209,0 2 0,0 0-395,0 0 1,1-1 341,1-5 1,2-4-43,3-17 1,2-2-148,-1 29-108,7-5-156,3-5 1216,6-6-2163,5-6-1630,2-9-6547,1-9 10259,-4-7 1,-7-8 0,-5-3 0</inkml:trace>
  <inkml:trace contextRef="#ctx0" brushRef="#br0" timeOffset="84434">24234 17317 21293,'-11'-4'3523,"3"1"-2761,8 3 258,0 0-668,-61-45-3132,45 30 2850,-17-11 0,5 1-8,28 16 596,6 1-669,4 1-17,9 1-6,8 1-27,8 3-62,7 0-453,8 4 190,5 1-399,-12 1 1,3 0-1457,3 1 1,1 0 2104,5 0 0,-3 0 1,-16-2-1,-5-1 0,4 0 1</inkml:trace>
  <inkml:trace contextRef="#ctx0" brushRef="#br0" timeOffset="84644">25019 16381 24424,'-5'-10'2980,"2"3"-2370,3 7 47,0 0-657,13 19 0,0 13-2708,13 26 2708,-14-24 0,-1 2 0,1 2 0,-1 1 0,0 4 0,-1 0 0,1 3 0,-2 1 0,0 2 0,-2 2-1047,0 2 1,-2 0 1046,-1 2 0,-2 0 0,0 0 0,-3 1-319,-2-2 1,-3 1 197,-2-3 0,-3 0-824,-3-3 0,-4 0-290,-2-3 0,-4-2 1235,-7 4 0,1-4 0,-4 3 0,-1-5 0</inkml:trace>
  <inkml:trace contextRef="#ctx0" brushRef="#br0" timeOffset="85716">15083 16443 11362,'2'-4'6268,"0"0"-2935,-2 4-1233,33-61-1540,-22 42-2201,9-17 0,-2 4 2055,-14 26 787,-1 1-892,-2 4 682,-1 1-851,-5 2-6,-7 8-78,-4 1-16,-7 10 32,1 1-16,-3 6-11,-2 5-22,-2 4 5,1 4 2,8-10 1,1 2 3,-10 18-29,10-17 1,2 0-6,-5 15-79,7-5 1,2 1-1204,-1 12 1049,5-14 1,2-1-815,7-2-1759,5-4-6940,2-5 9746,4-7 0,-5-12 0,-1-5 0</inkml:trace>
  <inkml:trace contextRef="#ctx0" brushRef="#br0" timeOffset="91027">25780 16068 19972,'-7'-40'448,"-1"0"0,2 0 0,1 17 900,4 24-1253,1 6 527,2 9-432,0 11 6,3 13 23,0 14-786,-1 0 1,-2 4 661,0-10 1,-1 3-575,0-5 1,0 4-1,0-3 529,-2 13 1,-1-2-29,1-16 1,-1 0-1,0 1-11,0 2 0,-1 1 1,0 1-7,0 0 1,-1 2 0,0 3-20,-2 5 0,-1 5 0,0 1 0,1-3-515,0-11 1,0-2 0,0 0 0,0 3 491,-1 1 0,0 3 0,0 0 0,0 0 0,-1-4-475,-1 13 0,-1-3 0,0 3-23,1-4 0,-1 3 1,1-1-1,0-3-674,0 0 0,1-4 0,0 3 1209,0-6 0,1 4 0,-1-3 0,3-9 0,0-7 0,2-6 0,-3 23 0</inkml:trace>
  <inkml:trace contextRef="#ctx0" brushRef="#br0" timeOffset="91776">26361 16801 25590,'-13'-15'117,"7"2"-94,19 9-12,4-2-6,2 2 7,5-1-35,4-1 29,2 1-12,6-2 6,3 1-1444,3 0 1439,2-1 16,0 0-11,-1 1-6,-3 1 6,-8 0 0,-5 1 6,-9 1 5,-6 0-134,-7-1-186,-7-2 158,-4 0 28,-6-1 27,-2 2 1,-1 0 45,-3-1 1477,2 1-1438,1 0 33,2 1-10,3 0 4,2 0-4,2 1 10,1-2-5,1 0 11,0-2 5,-1-1 40,-5-6 17,-7-3-45,-1 1 22,-4-1-6,4 6 7,-1 2-6,0 0-1,0 1 1,2 2-23,2 2 0,3 2-16,2 1 16,3 1-28,4 0-16,0 0 27,3 0-11,4 2 6,1 3 5,5 3 12,3 4-12,4 1 12,4 4-3404,4 1 3382,4 1 16,2 4-23,3 0 18,0 1-18,12 11-514,-13-8 493,5 7-40,-19-12-40,-5-1-44,-6 0-89,-3-2-181,-7 1-379,-5 1-897,-5-1-3630,-4 0-3875,-2-2 9824,3-3 1,6-8 0,4-3-1</inkml:trace>
  <inkml:trace contextRef="#ctx0" brushRef="#br0" timeOffset="92561">27491 16542 22240,'0'-11'4134,"0"2"-3969,-5-22 0,-1-1 48,3 13-155,-3-16 1,1 6-14,3 26-56,2 2-51,-2 8 51,1 2 22,0 12 6,0 23-28,1-2-326,0 21 348,0-11-775,0 3 730,1 0 6,-1 2 0,1-1 28,-1-19 0,0 1-56,1 16 28,-1-20 0,0-2-33,1 7-12,0-5 22,0-4-5,-1-6 12,0-4 27,-1-7 28,0-3 0,-2-6 0,1-2 278,-1-4-273,-1-3-4,0-6 16,0-6-17,0-6 0,-1-4 28,-1-22 34,1 7-31,1 1 0,-1-2 55,0-15-64,1 5 1,-1-1-26,1 19 1,1 1-4,-2-12 1,0 0-1,1 12 1,0 2 2,0-1 1,0 0 5,0 2 0,0-1-6,0-10 1,1 1 8,0-18-15,2 22 1,1 3 3,5-6-6,12-5-3171,1 14 3154,10-2-11,-2 17 11,5 6 0,22 10 28,-11 8 263,13 10-285,-9 20 2,-25-13 1,-1 1 5,-1 2 1,-1 0-4,-3 0 0,-3 2-39,-4 2 1,-3-1-1,2 15 6,-6 12 33,-9-23-16,-6-5-6,-7-3 5,-6-3 7,-5-3-40,-23 4 16,11-10 129,-15 2-178,21-9-949,3-4 825,6-2-374,4-1 133,7-2-235,5-3-353,6-1-610,4-4-1418,6-2 3070,6-4 0,-3 6 0,3 1 0</inkml:trace>
  <inkml:trace contextRef="#ctx0" brushRef="#br0" timeOffset="93327">28041 16332 25303,'19'22'40,"0"0"-52,-4-1-2835,2 0 2791,-1 0 12,0 0 448,5 8-477,-7-9 549,2 5-498,-10-12 22,-3-2 22,-2-3 17,-2 0 29,-3-4 16,-2-1-17,-6-2 28,-1 0 1778,-18-8-1716,11 3 22,-10-8 34,19 5 256,2-2-295,3 1-40,3 0-61,2-2-11,10-4-57,13-2-27,6 1 11,13 0-6,-5 6 0,5 0-5,0 1-296,1 0 301,1 0-5,-1 2 11,-5-2 0,1 1-6,9-2 17,-5 0 0,-2 0-482,-5-1 493,4-3 0,-17 4 90,-3-4-40,-9 3 293,-2-2-281,-7 4 106,-10-7-146,2 6 514,-9-5-519,3 8 56,-8-1-56,6 4 0,-6 0-22,9 2 16,0 1-10,-3 5-18,4 1 12,-3 6 5,5 1 6,0 3-12,1 3-5,1 3-11,1 0 11,2 2-11,1 10-6,2-2 28,2 6-16,1-13 10,1-7-10,-1-10 16,-2-3 11,0-1-5,1-2 437,-1-2-342,2 0-51,-1-2 23,4-3-78,-1 0 16,2-3-27,0 1 21,2-4 7,1-1-23,-1 1 17,-1 2-12,-3 5 1,-1 0-1,-1 2 7,-1 1-119,-1 0 85,3 2 11,-1 1 11,3 2-23,2 5 40,-1-2-23,8 10 1,-5-10 22,4 6-17,-5-6 11,0 0-22,1 1-17,0 0 5,0 1-66,6 2-169,3 4-11,2-2-162,3 1-308,-5-6-544,2-1-1545,0-1 2828,4-1 0,-11-3 0,-1 0 0</inkml:trace>
  <inkml:trace contextRef="#ctx0" brushRef="#br0" timeOffset="94055">28955 16382 20958,'-10'-42'185,"-1"1"0,3 2 0,-2 9 1734,-2 22-1689,-7-4-158,2 4-4,-7-2-29,5 5 723,-1 2-678,-19 1-84,13 5 5,-16 1-5,19 5 351,1 1-334,0 2-6,1 2-11,0 2 11,1 2-16,1 1 5,3 2 11,1 0 17,3 0-22,3-1 5,5-1 1207,1 0-1207,6-3-5,4 1 16,13 5-22,0-7 23,9 3-1,-5-9 1,0-3 5,-1-2 28,0-3 11,-1-1 0,0-3-3358,-1-3 3347,0-3 39,-2-2 146,7-9-96,-8 4-5,2-7 6,-9 6-45,-1-2 33,-3 1-22,-1 0 0,-2 2 6,-2 3-6,0 3 101,-1 3-152,0 3 3370,-1 1-3397,0 3-34,-2 6 6,0 1-12,0 7 0,0 0-27,1 3 22,0 2-73,7 12 11,0-7-39,6 10-73,1-10-89,1-1-169,3 0-229,1 0-1854,9 5-392,-6-9 2561,8 6 0,-18-17 0,-1-1 1</inkml:trace>
  <inkml:trace contextRef="#ctx0" brushRef="#br0" timeOffset="94620">29400 16396 16952,'2'-4'4744,"0"1"-223,-2 3-4398,9-61-50,-13 42-43,6-15 1,-3 4 20,-15 23-18,-3 1 7,-2 2 4,-3 2-16,-1 0-11,-1 5 11,1 1-28,1 4 23,1 4-18,2 2 6,1 2 1,3 3-12,1 2 11,3 2-17,0 1-27,2 22 21,6-17-3396,6 16 3385,8-22-874,7 0 852,7-1-438,22 8 327,-7-8-29,15 5-17,-13-13-195,17 1 233,-15-8 44,-7-3 0,-1-2 69,4-5 18,11-3 16,-5-11 28,-12 2 2444,6-8-2443,-13 3-1908,-4-3 1918,0-4 17,-3-3-1711,0-2 1750,-1-5-53,0-2 93,-5 9 0,-1-1 102,5-16-19,3-11 2238,-10 21-2215,-2 5-11,-2 3 16,-2 3 3026,-3 4-3053,1 3-18,-1 3 102,-1 4-157,-1 3 339,0 4-418,0 1-16,2 3-6,-3 1-17,2 4-17,-4 3 6,0 6 17,-1 5-17,0 5 11,-1 5-16,0 8-3404,2 4 3398,0 5 5,3 3-60,0 2 21,2-1-44,2-1-813,2-2 689,3-3-140,2-2-157,2-3-206,1-2-265,2-2-2518,0-4 1001,0-2 2498,0-2 0,-6-13 0,-2-1 0</inkml:trace>
  <inkml:trace contextRef="#ctx0" brushRef="#br0" timeOffset="94999">29898 16551 19020,'-3'-4'4609,"1"1"-2178,2 3-2465,-14-32-10,20 26-46,-6-24-72,26 35-79,4 0-45,4 0-325,14 2 365,-11-3 72,10 1 68,-18-5 67,-1-1 44,-3-3 12,-3-3-3359,-2-4 3421,-1-1-237,-3-1 360,-2-2 61,-2 0 56,-4-2 23,-2 1 17,-3-2 335,-2-5-375,-1 5-27,0-3-35,0 8-16,0 2-23,-1 2-38,0 1 3213,0 3-3287,1 2 409,-1 0-560,1 2 28,0 14 29,-1 0-7,1 14-5,2 0 6,1 2-34,2 4-34,2 1-151,6 17 1,-2-9-867,7 12 502,-4-16-347,2-1-533,0-3-1427,0-4 2884,3-1 0,-9-15 0,-1-1 0</inkml:trace>
  <inkml:trace contextRef="#ctx0" brushRef="#br0" timeOffset="95165">30509 16287 17193,'31'-14'0,"-7"4"0</inkml:trace>
  <inkml:trace contextRef="#ctx0" brushRef="#br0" timeOffset="95779">31089 16361 26799,'-47'-6'35,"0"0"1,5-1 0,4 9-2853,11 16 1,4 5 2822,-6 6-1,-11 18 791,27-20-785,4 0 906,5 1-934,4 0-5,6 0-68,13 12-22,1-12-61,11 8-438,11-8 1022,-7-8-1128,14-1-219,-13-11 199,3-4-691,-1-2-404,0-2-649,0-3-723,-3-3-196,1-4 633,-2-4 1037,-1-4 1730,-1-3 1159,-3-5 120,-1-3 1593,-1-1 86,-2-2-309,-3 3-520,-2 2-511,-5 4-340,-3 4 1597,-4 2-2086,-5 4 445,-2-2-679,-8 4-376,0 0-28,-7 5 1123,0 3-1179,0 1 230,-1 1-275,0 1-22,2 1-5,0 3-7,-1 5-27,4 5-3398,0 1 3404,6-1-68,12 7 45,0-9-6,10 7 1,-1-12-12,13-2 34,-6-2 0,10-2 16,0-8 1,-7-1 61,15-14 23,-11-5-29,-2 0 163,-4-10 101,-14 9-185,-2 2 3398,-6 3-3415,-4 10 0,-2 0-17,-3 2-33,-2 0 34,-7 0-46,-5 5-55,-1 0 5,-1 9 17,-5 11-22,5 2-488,-8 11 466,10 0 10,2 3 12,-1 21-37,13-20 0,4 2-626,3 10 1,5 2 174,7 3 0,3-2-743,0-8 1,3-2 350,1-1 0,1-2-4817,12 11 5691,5 3 0,-18-22 0,0-3 0</inkml:trace>
  <inkml:trace contextRef="#ctx0" brushRef="#br0" timeOffset="96460">28386 17492 26642,'-11'20'23,"1"3"-46,8 11-16,-1 2 11,2 0-5,0 1-74,3 15-1822,3-11 1593,4 11-297,3-16-448,2 0-252,2-2-442,0-1-752,-1-4-833,-1-6-791,-1-5-622,-2-6 4773,-5-7 287,-2-7-287,-6-6 0,-9-17 795,-7-12 1529,3 8 0,-1-1 397,-10-24-1761,11 24 1,2 0 82,-6-17 323,3-4-1608,1-1 1272,3-2-95,4 3-237,2 0-71,3 5 258,5-15-3061,4 17 2339,5-9-79,3 20 139,4 1-223,4 4-17,3 4-50,5 4-79,3 6-55,3 3-141,3 7 479,2 3-764,2 7-315,-1 5-424,-1 8-948,-3 5-2071,-2 6 4385,-3 8 0,-16-18 0,-2 1 0</inkml:trace>
  <inkml:trace contextRef="#ctx0" brushRef="#br0" timeOffset="96623">28535 17658 20743,'-41'-14'607,"0"1"0,3 1 0,10 0-428,23 4 191,3 1-437,8 0 94,6 1-128,10 0-656,9 0 510,10 2-139,6-1-186,7 2-2559,4 1 1899,2-1-550,1 0-1046,-3-1-1545,-1 0 4373,3-3 0,-29 4 0,-2-1 0</inkml:trace>
  <inkml:trace contextRef="#ctx0" brushRef="#br0" timeOffset="97279">29247 17410 25690,'-20'-39'-5,"5"8"-29,16 31 17,3 2 6,2 2 0,4 3 11,2 4-6,9 14-5,-4-4-6,4 12 12,-7-7-29,-2 2-11,-1 0-27,-2 0-35,-1-1 0,-3-2-27,-2 0 11,-2-3 33,-4-2 40,-2-4 50,-6-3 22,-1-4 6,-3-3 6,-2-4-1,1-1 46,0-3 38,2-3 12,2-3 5,3-4-4,3-1-29,2-2-23,2-1-16,4-2-40,3-1 6,5 0 0,17-7-22,-1 8-1168,13-6 1146,-8 10-12,1 0 5,2 2-469,16-3 380,-11 5-17,11-1-68,-14 5-407,15 1 144,-11 2-77,11-1-68,-15 1 39,0 1 50,-2-1-2751,-1 0 3043,-5 1 140,-4-2 157,-4 1 106,-7-1 112,-3 0 826,-6-1-685,-3 1 10,-1-1-22,-3 0 267,-1 0-323,-4 0 3358,-2 0-3430,-2 0-52,1 0-38,-2 2-28,0 0 78,-7 2-190,5 1-29,-5 2-10,6 4-23,-1 2 5,1 4-27,-5 10 22,6-2 0,-3 9 0,10-4-62,1 11-3436,7 3 3448,3-2-141,15 4-33,8-13 128,2-3 29,2-8 22,-9-11-2251,-1-2 2313,-1-3 22,0-2 2431,5-8-2341,-8 0 23,2-9-7,-9 2 12,-3-3-23,-1-1 29,-3-2 100,-2-11-140,-4 7-44,-3-9 21,-4 10-10,-2 2-6,-2 1-28,-2 2-17,-2 4-5,-1 1 5,0 4-22,1 1-28,3 4-45,2 3-28,4 2 3358,2 2-3464,1 2-124,2 3-229,0 5-270,2 2-458,1 3-987,3 3 2258,4 3 0,-2-9 0,1-2 0</inkml:trace>
  <inkml:trace contextRef="#ctx0" brushRef="#br0" timeOffset="97808">30358 17434 26816,'-23'45'22,"3"-4"-33,13-18 28,0-1-34,0 0-5,1 0-29,0-2-49,0 5 44,2-10 22,0 4 56,3-14 23,0 0 78,1-5-61,2-5-6,0-1-28,3-6 45,3-11-62,0 2 23,10-21-6,-4 14 5,6-8 1,-2 11 72,10-8-50,-5 10-22,6-3-23,-8 13 28,6 1-11,-7 6-33,4 0 5,-9 6-45,-1 0 6,-2 4 39,-1 2-34,-1 5 23,-2 3-17,-1 4-6,-2 12 12,-2-4 27,-1 6-16,-6 1 11,1-10-22,-4 6 27,1-14-10,1-2 33,0-4-28,2-4 22,0-4-11,3-6 34,5-12-39,0 1 5,7-9 11,1 5 18,4 0 16,2 0 0,3 1 11,2 1 146,9-2-124,-8 6 34,15-3-27,-12 12-80,0 0-4,-7 8-18,-8 2 6,0 5 17,-1 3-68,-1 1-341,3 13-918,-1 9-3675,-3 16-4756,-4-11 9741,-5-6 0,-1-23 0,0-5 0</inkml:trace>
  <inkml:trace contextRef="#ctx0" brushRef="#br0" timeOffset="98371">31609 17617 14146,'-1'-10'6106,"0"2"-5067,-1-28 0,1-4-1497,3 9 816,-2-13 1,1 0 834,9 18-728,-3 12 560,1 0-851,-5 10 138,-1 2-128,-2 2-122,1 7 44,-1 0 645,1 9-628,-1 1-11,0 6-28,-2 3-22,-1 3-6,-3 2-6,-1 2 12,-2 13-40,3-11-22,1 10 11,5-16-1008,13 10 1008,1-11-11,13 7-471,1-13 415,4-1-2954,6-3 2853,4-3-134,2-2-226,0-3-261,-1-1-304,-1-3-1203,-3-2-4672,0-2-1976,-5-1 8933,-6-1 0,-13 0 0,-6 0 0</inkml:trace>
  <inkml:trace contextRef="#ctx0" brushRef="#br0" timeOffset="98997">32385 17452 21147,'-3'-4'3815,"0"1"-2235,3 3-1547,-17 12 12,13 14 0,-11 5-12,17 8 7,-1 2-40,0-9 11,-7 28 0,2-32 0,-7 12 0,1-24-5,-1-2 5,0-3-5,-1-2 72,-4-2-16,5-3 39,-2-1-45,7-5-6,0-2 12,-1-9-23,3-1-6,-1-8-5,3 2-3375,1-18 3375,1 5 6,1-14-15,2 10 20,5-20-39,-1 12-446,2-13 513,-2 21 0,0 1 90,7-15-101,-4 20 6,5-11-97,-5 26 80,0 4 3073,2 2-3106,0 4-4,2 3-19,1 2 28,2 3-6,2 4 719,1 5-741,0 4 108,-1 5-125,-1 2 17,-4 2 17,0 3-12,-6 2 6,0 1-451,-5 0 445,-1 0 0,-2-1 29,-1-2-34,-2-3 22,-7 6-34,-7-3 23,3-6 0,-2-7 12,8-12 4,3-1-21,0-2-18,1-3 508,2-2-485,0-3 23,1-4 27,0-3-27,3-1-12,0-2 0,4-2 11,2 0-16,2 0-3370,2 0 3392,1 1-433,7-4 405,-5 7 22,6-1-16,-7 9 5,0 2 0,2 1-22,-1 2-11,2 2 27,0 2 3184,1 1-3178,0 3 11,-1 2-27,-1 4-1,-1 2 626,-1 2-642,0 14-18,-5-6-66,-1 9-135,-3-8-365,-2-1-72,0 0-358,1-1-645,1 0-2581,1-2-5243,1-2 8674,0-5 0,-4-5 1,-1-3-1</inkml:trace>
  <inkml:trace contextRef="#ctx0" brushRef="#br0" timeOffset="99305">33151 17365 26749,'2'-41'205,"0"0"0,1 3 1,-6 9-83,-24 23-106,10 3-12,-10 3 12,14 4-11,3 3 16,1 3 1,1 8-23,5-1 5,0 6 1,3-3 16,2 2-11,2 3-5,2 2-6,2 3 11,0 2-362,0 1 351,-1 3-562,2 0 573,0 0 0,0 1-5,1-2-3154,2 11 3154,-3-14-130,-1 6 141,-6-17 377,0-4-405,-4-1 11,-1-4-90,-10 0 3041,-2-7-3730,-8 1-1596,-1-6 1661,-7-2 1,13 2-1,0-2 1</inkml:trace>
  <inkml:trace contextRef="#ctx0" brushRef="#br1" timeOffset="5.38613E6">7875 3896 24575,'10'0'0,"3"0"0,5 0 0,6 0 0,12 0 0,4 0 0,6 0 0,-4 0 0,14 0 0,-12 0 0,-12 0 0,1 0 0,18 0 0,5 0 0,1 0-792,6 0 792,-29 0 0,0 0 0,5 0 0,1 0 0,-1 0 0,0 0 0,1 0 0,1 0 0,1 0 0,0 0 0,-2 0 0,1 0 0,0 0 0,1 0 0,2 1 0,-1 1-661,0 0 1,0 1 660,2 1 0,0 0 0,-3 1 0,-1 0 0,-2-2 0,3 1 0,0 0 0,4 0 0,-3 0 0,0-1 0,0 1 0,0-1 0,4 1 0,-3 0 0,-3-1 0,-2 1 0,6 0 0,1 0 0,3 0 0,2 0 0,2 1 0,1-1-846,3 0 0,0 1 846,0-1 0,1 0 0,3 1 0,-1 0 0,-1 0 0,-1 1 0,0 0 0,3 0 0,-9-1 0,3-1 0,-3 1-960,5-1 0,-1 1 960,-5-2 0,2 1 0,-3-1 0,1-1 0,-2-1 0,3 1 0,1 0-393,0 0 1,0-1 392,0 1 0,0-1 0,1 1 0,1-1 0,1-1 0,0 1 0,-2-1 0,0 0 0,2 0 0,1 0 0,-2 0 0,0 0 0,0 0 0,0 0 0,-2 0 0,-2 0 0,-2 0 0,-2 0 0,-2 0 0,0 0 78,-2 0 0,-1 0-78,1-1 0,-1 0 0,-5-1 0,0-1 0,-2 1 0,-1 0 0,0-2 0,1 1 0,0 0 0,1 0 0,0-1 0,1 0 0,-1 0 0,-1-1 0,-2 1 0,1-1 0,2 0 0,2 0 0,17-2 0,1 0 0,-11 0 0,0 0 0,13-2 0,-2 0 0,-20 3 0,-3 0 0,1-1 0,-1 1 0,28-3 919,-3 0-919,-12 2 0,0 1 0,9 1 0,-12 0 0,-1 1 0,-2 2 1959,9-2-1959,-2 0 0,0 0 0,2-1 0,-1 1 1676,-4-2-1676,-2 0 1123,-4-1-1123,-2 1 677,2-2-677,-4-1 0,0-2 0,-1-1 0,-6 3 0,0-1 0,-1 2 0,1-2 0,2-1 0,2 0 0,-1-1 0,12-5 0,-12 5 0,12-3 0,-12 6 0,3 1 0,2-1 0,1 3 0,4 0 0,-2 1 0,-2 1 0,-2-2 0,0 3 0,3-2 0,0 1 0,1 0 0,-1-1 0,1-1 0,-1-1 0,0 1 0,-2 2 0,2 0 0,1-2 0,2-1 0,2 1 0,-1 0 0,1 0 0,0-1 0,-5 1 0,-2 0 0,-4 1 0,-1 2 0,-1-2 0,-1 1 0,-5 1 0,-2 0 0,-3 0 0,-3 1 0,-2 0 0,-5 2 0,0 0 0,-1-2 0,-4 2 0,0-1 0</inkml:trace>
  <inkml:trace contextRef="#ctx0" brushRef="#br1" timeOffset="5.50501E6">15127 4876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4T08:50:46.750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00B0F0"/>
    </inkml:brush>
    <inkml:brush xml:id="br4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6172 2880 2588,'13'-42'1151,"-1"0"0,1 0 0,3-15 0,-3 5 2063,-6-2-2190,-6 6-307,-8 6-472,-16-7 197,-1 17-22,-2 9 0,-2 3 797,-11 3-982,-15-1-44,9 14 106,-4 5-117,-5 7-24,-5 10-77,27-6 0,0 2-29,-3 3 1,-1 4-174,0 3 1,-2 3 0,1 1 141,-8 7 1,1 3-9,4-4 0,-1 3 0,2 0 9,-4 10 0,2 0-17,14-15 1,0 0 0,0 4-380,-7 13 1,0 4 0,3-1 365,9-13 1,2-2 0,0 3-31,-3 9 0,1 3 0,5-4 12,6 0 0,7-3 44,5-3 0,5-1-47,5-3 1,4-3-10,5-2 1,7-3-29,21 5 1,6-5 22,-9-9 1,1-3 19,-4-4 1,3-1 0,-1-3-13,7-3 1,0-4-1,1 0 1,0-2 379,1-2 1,0-2-370,0-1 1,-1-1 0,1-3 0,0-2 0,0-1 0,-1-2 16,0-1 1,0-2 77,-1-2 1,-1-1-62,0-1 1,-2-1 200,-1-2 1,-2 0-185,-2-2 0,-2 0 11,-2-1 1,-1 0-4,-3 0 1,-2-1 2,-3-1 1,-1 0 19,-3-1 0,-1 0-20,-4-1 1,-2-1 8,-2 0 0,-1 0-3,-4-1 0,-1-1-11,-2-1 0,-2 1-1,-2 0 1,-1-3 55,-2-14 1,-3-2 30,-1 13 1,-1 0 188,-1-11 0,-3 0-211,-1 18 1,-2 1 52,-13-25 354,-5 7-439,-7 7 1089,-7 10-1121,-7 7 66,-6 10-76,-6 7-23,13 8 1,-2 4 46,11 1 0,0 2-295,-13 4 0,0 2 184,15 1 0,3 1-202,-1 1 1,1 2-653,1 2 1,1 1-952,0 0 0,1 2 1859,-3 6 1,3-2-1,-3 2 1,3 1-1</inkml:trace>
  <inkml:trace contextRef="#ctx0" brushRef="#br0" timeOffset="471">5710 2964 27908,'-17'3'712,"3"8"217,14 25-1859,0 4-712,0 3 1287,0 1 101,0 0 60,2-1-128,-1-3-141,2-5 214,3 3 146,-2-13 2,2-1 61,-4-15 150,0-5 291,0-2-411,-1-3 1225,-1-4-960,1-5 901,1-7-875,-1-5 60,2-7 56,-2-5-2127,1-5 2342,-1-4-1218,1-6 151,-1-2 494,2 14 1,1-2 25,1 0 1,2 2-34,-1-1 1,1 2 12,10-22 61,-4 27 58,0 6 160,-2 6 19,1 6 109,-1 5 77,-1 4 2091,2 3-2127,10 10-512,-2 1-130,8 11-217,-3 1-89,1 4-44,2 2-289,0 4 56,-1 1-180,1 1 411,-2 2-10,0 2 75,-1 0-21,0 1-714,-2 0 517,-1-2-1472,6 12-1633,-6-2-560,-3-3 3648,-9-8 1,-9-24 0,0-1 0</inkml:trace>
  <inkml:trace contextRef="#ctx0" brushRef="#br0" timeOffset="624">5800 3304 28057,'-18'-43'-1000,"-1"1"1,2 3-1,9 6 330,18 15 1923,9-1 717,5 1-980,6 0-341,6 2-444,4 0-465,5 2-406,4 2-7385,-3 0 7515,-5 4 0,-19 3 1,-10 3-1</inkml:trace>
  <inkml:trace contextRef="#ctx0" brushRef="#br0" timeOffset="1554">14962 2520 18050,'-18'-46'1167,"1"-1"0,5 6 0,-3 11-966,-23 24 6,6 13 1,2 3 0,-1 4-5662,-20 12 5555,14-6 0,-1 3-28,9-4 0,1 2-545,-2 2 1,-1 1 527,1 0 0,0 4 267,-12 12 1,2 3-288,11-11 1,1 0-12,-6 11 1,3-1 18,1 13 12,11-3-28,10-3-22,15-3-15,9-18 1,4 0-37,22 11-11,-9-15 0,3-3-53,-4-7 0,1-3-90,4-1 0,0 0-154,3-2 0,0 0-308,3-2 1,0 0-1203,0-2 1,1-1 1598,6-1 0,-3 0 0,4-1 1,-3-1-1</inkml:trace>
  <inkml:trace contextRef="#ctx0" brushRef="#br0" timeOffset="2746">14651 2196 21293,'0'-48'1035,"0"0"0,-1 4 0,-1 6-491,-6 2-3942,-5 5 2983,-6 6-293,-5 4 1216,-6 7-174,-9 4 18,4 10 0,-3 4-27,6 0 1,-1 2 209,-13 5 0,-2 3-431,8 0 0,0 3 999,-3 3 1,-1 1 576,-3 2 1,0 2-318,-2 2 0,1 2-1075,-2 1 1,1 3-289,0 2 0,0 3 0,1 2 0,1 1 0,16-11 0,0 1 0,1 0 0,0 2 0,1 1 0,1 0 0,1 2 0,0 0 0,2 1 0,0 1 0,2 1 0,1 0 0,1 0 0,1 1 0,1 1 0,2-1 0,1 0 0,2 1 0,-5 18 0,5 2-499,7-9 1,2 3-1,4-3-206,3 5 0,5-2 46,1-10 1,3 2 0,4-7-462,10-3 0,5-5 144,6-3 1,4-4 226,5-4 0,4-3 196,3-3 0,6-3 148,1-5 1,6-3 0,-2-1 382,-13-2 1,-2-1 0,4-1 152,-4 0 1,3-1 0,0-1-1,0-2 154,0-2 0,0-3 1,-1-1-1,-2 0 252,3-1 1,-3 0 0,2-1-188,-4 0 0,3-1 0,-2-1 0,-3 0 250,17-8 1,-5-1-239,0-2 1,-3-1 47,-1-1 0,-3 0 98,-1-2 1,-3-1-204,-2 0 1,-1-2-354,-3 1 0,-2-1 107,-2-2 0,-2 0 2,-2-1 0,-1 0-99,-2-2 0,-2-2-93,-1-1 1,-1-1 130,0-1 0,-3-1-367,-1 0 1,-1-4-23,-4 6 1,-1-4-1,-1 2-39,-1-5 0,-2 0 10,2-14 1,-4 2 397,-9 22 0,-5 4-455,-1 1 0,-5 2-97,-4 3 1,-4 2 92,-5 3 0,-2 2 298,-6 3 1,-2 3 184,-5 2 1,-2 2 135,-4 3 1,-3 3 59,-3 1 1,-1 2 143,-3 3 1,-2 3-195,-1 2 0,-1 1-177,-1 4 1,1 2-3687,4 0 0,2 1 3754,6 0 1,5-1 0,-5 2 0,21-6-1</inkml:trace>
  <inkml:trace contextRef="#ctx0" brushRef="#br0" timeOffset="3337">17701 6109 19170,'1'-10'1350,"-1"2"506,0 8-2181,0 0 534,-20-7-221,7 22 1,-18 2-34,17 13 1,2 4-793,-8 19 717,7-18 0,1 0-279,-4 16-256,3 2-1587,3 2 41,3 0-2715,5-19 1,2-1 3733,1 11 1,0-4-1,1-31 1</inkml:trace>
  <inkml:trace contextRef="#ctx0" brushRef="#br0" timeOffset="3637">17527 6461 10335,'-31'-48'1725,"1"-1"0,1 4 0,3 4-554,-3-7-230,3 0-1783,4 3 1453,3 1-129,5 1-1560,5-11 1257,5 15-50,9-8 1032,7 18-1060,8 2 0,8 3-12,8 2 1,4 4-12,6 3-251,4 3 234,4 4-33,4 3-11,3 4-28,3 7 11,-31-2 0,0 3 8,1 2 1,0 3-7,2 2 1,0 1-9,1 3 1,-1 1-6,2 3 0,-1 2-1,-1 1 1,0 1-14,-1 1 0,-1 4-65,7 13 1,-3 3 99,-13-12 1,-2 0-95,3 12 0,-5-1-72,-12 15-1,-16-2 56,-14-4 1053,3-28 0,-3-2-966,-3-1 0,-3-1-322,-3 0 0,-3-2 313,-20 8 1,-3-3-563,12-5 0,-1-1 553,5-4 0,-1 0 1,1-1-56,-4 0 0,1-1-600,0-2 1,0 0 487,1-1 0,-1-1-104,3-1 1,-1-1-295,2-1 0,1-1-1055,3-2 0,0-1 1652,-2-1 0,3 0 0,-2-2 0,5 0 0</inkml:trace>
  <inkml:trace contextRef="#ctx0" brushRef="#br0" timeOffset="4745">18371 5558 14155,'-57'-25'211,"0"1"0,3 1 0,3 5-21,16 12 1,0 2-4,-1 1 1,-2 2 69,-17 1 1,-6 4-1561,17 1 1,-1 1-1,-3 2 1370,2 1 0,-2 0 1,-1 2-1,3 0-299,-8 3 1,3 1-1,0 1 301,-2 2 1,1 1-1,3 1-141,-7 5 1,3 2 177,-1 1 1,1 3-372,0 2 0,0 2 317,19-11 1,0 2-1,1 1-9,0 0 0,1 2 0,0 1-10,1 1 1,1 1 0,0 0-6,2 2 0,0 0 0,2 0 15,0 2 1,2 0 0,1 0-36,-9 16 1,4 4-9,8-5 0,2 3 0,3-2-6,1 7 1,3 0-3,3-10 1,2 3-1,4-4 262,6 1 1,5-3-275,2-2 1,4-1 338,4-4 0,5-2-313,2-3 0,4-3 16,2-3 0,4-3 17,3-4 1,2-2 129,4-3 0,0-2-122,4-4 1,1-2-3,3-2 0,1-2 13,1 0 1,2-3 312,-3-4 1,4-3 0,0 0-146,3-2 0,0-1 0,0-2-467,0 0 1,0-1 0,-2-1 348,-2-2 1,-1 0-1,-4-2 21,3-3 0,-3-1-351,1-3 1,-2 0 310,-1-2 1,-1-1-146,-2-2 1,0 0 128,-3-2 0,-1-1-83,-2 0 1,-2-3 45,-1 0 1,-1-2 56,-3-1 1,-1 0-86,0-3 1,-2-1-6,0 0 0,-2-1-6,0-1 0,-1-1-3,-1 0 1,-2-1-7,-1 1 1,-2-2 11,-5 6 0,-2-3 0,-2 2-14,0-4 0,-4-1-35,-6 1 1,-4-3 0,-4 6-3,-7 7 1,-5 4 5,-8-9 0,-6 5 424,-1 13 1,-2 5-431,-4 0 1,-3 3 241,-3 2 1,-3 2-318,0 1 0,-4 2-351,2 4 1,-4 1 0,3 1-1277,-7 2 0,0 0-1068,11 1 0,-2 1 0,5 0 2821,4 2 0,7 1 0,-5 1 0,17-4 0</inkml:trace>
  <inkml:trace contextRef="#ctx0" brushRef="#br0" timeOffset="5483">21228 2462 13558,'0'-11'1109,"0"2"-700,0 9 952,0 0-1148,-69-33-909,37 23 797,-13-8 0,0 1 330,8 14-179,-3 0 11,1 1 123,1 0 1,-1 1-203,-9-1-108,12 0 0,-3 2-1474,-2 9 1,3 3 1430,-2 8-434,5-4 0,6 2 440,16 9 17,8-3 17,1 3 5,2 3-1843,0 5 1832,0 3-5,2 3 1848,-2 5-1842,0 1-10,1-11 1,-1 1 583,-1 18-623,1-18 1,0-2 14,0 13-6,-1-1 6,2-3 27,3 15-27,1-18 27,5 9-2008,3-21 2059,2-3 28,4-4 1842,3-3-1842,4-3-22,4-3-17,4-4-29,5-3-38,5-3-40,4-1-27,2-4-96,2-3-132,-15-1 1,-1-2-406,17-6-358,-20 4 1,-1 0-2467,4-8 3490,-4-3 0,-14 9 0,-5 1 0</inkml:trace>
  <inkml:trace contextRef="#ctx0" brushRef="#br0" timeOffset="5697">20372 3010 14167,'36'-27'28,"1"0"0,0 0 0,16-10 0,-5 5 1383,5 12-1511,5-1 13,-27 10 0,1 1-4,2-1 1,1 1 77,0-1 0,1 0-144,1 0 0,0 0-412,1 0 1,0-1-163,0 1 1,0 0-506,-1 1 1,0-1-2351,11-2 0,-1 0 3698,11-3 1,-2 1-1,-42 10 1</inkml:trace>
  <inkml:trace contextRef="#ctx0" brushRef="#br0" timeOffset="6080">21389 2077 14332,'-57'-19'1705,"0"-1"1,3 3 0,3 3-2119,18 10 0,2 3 1415,-3 0 0,0 2-257,-2 1 1,0 2-131,-1 1 0,-2 2-85,0 1 1,-1 3-66,-1 0 0,0 2 233,0 2 0,-2 3-190,2 1 0,-3 3 0,3 1-876,-8 5 0,0 2 492,7-3 0,-2 3 1,3 0-41,-4 7 1,3 0-100,1 3 1,-1 4-44,5-4 0,0 5 0,2 3-407,7-4 0,1 3 0,2 0 0,0-1 285,-3 5 1,1-1 0,3 1-308,1 5 0,3 2 0,8-8 75,12-10 0,5-5-114,1-1 1,4-1-71,5-2 1,4-2 169,3-1 1,3-2-43,5-1 0,2-3 381,4 0 1,2-3 29,3 0 1,3-3 117,3-1 1,2-2 183,3-1 1,2-2 21,2 0 0,1-3 183,0 0 0,5-2-304,-4-2 0,4-1 1,-3 0-79,-12-1 0,-2 0 0,3-2-53,10 1 1,4-1 0,-1-3-58,0-2 1,-1-1 0,-3-2-197,-13 2 0,-1-1 1,1-1 126,11-3 0,3 0 0,-6-2-70,0-3 1,-3-2 86,-8 0 1,0-3-1,-2 1 159,3-5 1,-2-1-42,9-10 1,-3-2-35,-19 9 1,-3-1-40,0-3 0,-2-1-48,-1-1 0,-3-1-46,-2-3 1,-1 0-91,-3-1 0,-3-2 302,-3-19 1,-7-3-286,-5 23 0,-5 0 0,0 0 34,0 0 1,0 1-1,-5 1-89,-15-12 0,-6 8 183,4 17 0,-2 4 599,-4 2 1,-3 2-436,-3 3 0,-3 2 264,-4 3 0,-1 3-434,-5 1 1,0 4-1206,-3 0 1,-2 3 1293,14 2 1,-1 2 0,5-1-1,5-2 1,3 1 0,-1 3-1,1-1 1</inkml:trace>
  <inkml:trace contextRef="#ctx0" brushRef="#br0" timeOffset="6844">11907 9688 30975,'-9'-40'-452,"-1"0"0,0 0 1,4 16-470,6 29 1339,2 5-4905,3 11 4213,3 7-435,8 29 471,-3-9-239,-5-14 1,1 0 285,1 19-3,-1 4-463,-1 4-28,-4-28 1,-1-1 354,-1 3 0,0 0-253,0 1 1,-1 1-432,0 2 1,-1 0-1195,0 0 1,0 1 2192,-2 6 0,0-3 0,0 4 0,-1-2 0</inkml:trace>
  <inkml:trace contextRef="#ctx0" brushRef="#br0" timeOffset="7045">11680 9718 9220,'4'-59'950,"1"0"0,-1 5 1,4 3-91,6 8 0,3 2-776,-4 10 0,2 0-34,7-9 1,1 1 1054,15-11-1117,-8 18 1,3 0-143,3 6 0,0 2 31,1-1 0,-1 3-203,-1 8 0,-2 4-94,13 3-117,-4 9 1182,-1 7-1653,-5 9-442,-4 9-1026,-5 9-862,-6 6-1417,-6 0 4755,-5-3 0,-5-18 0,-3-9 0</inkml:trace>
  <inkml:trace contextRef="#ctx0" brushRef="#br0" timeOffset="7223">12018 9899 17312,'-43'0'631,"1"0"0,4 2 0,11-6 252,25-25-973,11 9 18,9-13-91,25-1-3515,-4 8 3608,-11 8 0,2 1-114,17-8-50,-11 8 1,2-1 31,-10 5 1,2 0-463,20-9 0,0 1-780,8-2-80,-20 9 1,-1 0 1115,19-6 1,-28 10 0,0 0 0</inkml:trace>
  <inkml:trace contextRef="#ctx0" brushRef="#br0" timeOffset="7803">12618 8960 14208,'-19'-52'1398,"0"0"0,0 5 1,-1 6-715,-10 3-270,-7 8-128,-5 8 81,-1 16 1,-10 5 0,4 2-2365,5 1 0,-1 3 2081,-10 1 0,-5 3 0,7 2-64,9 6 0,3 3 80,-2 3 1,-1 2-14,1 2 0,-1 3-980,0 4 0,-1 1 952,0 5 0,1 2-30,14-11 1,1 1 0,0 0-430,-1 3 0,1 0 0,0 4 429,0 4 0,0 3 1,0 2-1,2-2-18,-1 4 1,2-2-1,0 3-7,2-2 0,-1 3 1,2 0-1,4-3-99,1 0 0,5-1 0,1 2 88,3 1 0,1 4 0,2 1 0,1-4 21,0 3 0,1-2 0,2 3-24,2-5 0,1 3 0,1-1 0,2-4-20,2-2 0,1-5 1,3 0-22,8 17 1,4-4 16,2-6 1,4-4 10,3-8 1,4-4 523,1-6 0,5-6-490,0-9 0,5-4 1,-2-2 563,7 0 0,3-5-558,7-6 0,6-4 0,-6-3-9,-3-3 0,-3-4 29,-6 1 0,2-2 1,-4-1 29,5-6 0,-4-3 8,0-3 1,-1-1 5,-2-3 1,-2-2 10,-1-1 1,-2-2-9,-3 0 0,-2-6 29,-8 5 0,1-6 1,-2-3-1,-2 5-37,-2 4 1,-2 2-1,0-3-61,1-5 1,2-5-1,-1 0 1,-4 6-2,1-12 0,-4 4-9,1-3 1,-1 0-1,-2 1 1,0 0 5,-1 1 1,-2 1-671,-3 2 1,-1 2 661,-2 3 0,-3 1 8,-3 4 0,-4 2-135,-2 4 0,-3 2 115,-5 3 1,-3 3-3,-4 3 0,-3 3-9,-4 3 0,-2 3 0,-4 2 1,-2 2-1,-2 3 1,-2 2-9,-3 3 0,-1 2-20,-1 0 1,0 2-32,-1 4 1,0 2-59,1-1 0,-2 3-771,7 3 1,-2 2-1,3 0-3492,-3 0 1,2 1 4399,-10 5 0,7-1 0,15-4 0,14-4 0</inkml:trace>
  <inkml:trace contextRef="#ctx0" brushRef="#br0" timeOffset="8631">17701 10275 19410,'7'-41'334,"-1"1"0,1 3 1,-4 10 1307,-5 23-1642,-2 2 496,-23 20-484,-10 16-7,14-11 1,-2 1-15,0 4 1,0 1 16,5-4 0,-1 2-1145,-11 16 0,0 1 1142,7-9 1,0 2-4,0 4 0,-3 3 0,4-3-758,3-2 0,3-2 739,-4 12 1,2-1-257,9-16 1,4-1 244,-4 28 6,6-4 184,9-6-162,16 10 11,3-19 0,14 7 6,-3-24 6,5-3 10,2-5 1515,3-5-1503,0-4 16,-1-3-833,-3-3 851,-3-4 21,-3-4 400,-1-4-388,-4-5 6,-2-1 196,10-32-253,-14 16-19,-7 5 0,-1-1 42,0-7 73,7-18-67,-5 14 22,6-12 39,-8 20 17,-2 3 17,-1 4 0,-2 5-1416,-3 4 1377,-1 5 2159,-2 3-2244,-2 4 200,0 2-530,-2 2 241,2 8 34,2 0 22,2 9-17,4 2-11,7 16-23,-2-5 12,6 12-28,-1 4 11,-5-10 1424,-4-4 0,1 0-1452,0 4-23,3 11-33,-5-16-44,-3-2-68,1-3-107,-2-1-644,1 3 270,-2-7-191,0 0-175,-2-10-429,1-5-2175,2-2 3675,4-5 0,-5 2 0,1-2 0</inkml:trace>
  <inkml:trace contextRef="#ctx0" brushRef="#br0" timeOffset="9046">18598 10376 3395,'-31'-53'849,"0"0"1,3 4-1,-1 8 1276,-19 1-1778,6 10 279,13 12 1,-2 0-204,-8 1 0,-2 1 61,-8-2 1,-2 1-242,-1-1 1,0 2 16,-2 0 1,1 3 27,13 4 1,1 2 231,-2 0 0,-1 1-226,1 2 0,-2 0 170,-19 3 1,-2 2-305,15 1 0,0 2-36,7 0 1,-2 1 0,3 1-47,-3 4 1,2 3-32,0 2 1,1 2-12,1 1 1,-1 3-7,6 3 0,-2 3 0,2 0-5,-5 7 0,1 1-7,6-3 1,-1 3 0,3-1 6,-1 9 1,3 0-7,-1 3 1,3 1-264,0 2 0,2 1 244,2 0 0,2 3-6,5-3 1,2 3-1,1-2-8,1 9 0,2-1 6,3-7 1,0 1 0,5-2-395,4 2 0,5-3 388,2 0 0,2-1 14,5-3 0,3-2 0,2-1 0,4-1-11,2-3 0,2-1-424,4-1 0,2-1 418,3-2 0,2-2 0,3 0 1,3-3-38,3-2 0,1-2 45,2-1 0,5-4-6,-2-4 0,5-2 0,-3-2-87,-12-3 1,-2-2 0,4-1 139,7-1 0,7-1 0,0-2 0,-7-2-57,-8-3 0,-3-1 0,0-2 99,14-2 0,1-2 0,-5-2 58,4-7 0,-4-4 22,-1-2 0,-1-3 235,-4-1 0,1-4-199,-9-1 0,2-5 0,-4 2-87,5-8 0,-3-3-61,-6 8 1,0-4 0,-3-2 1,-3-5 0,-3-2 1,-2 2-37,-4 9 0,-1 2 0,0-2-12,4-13 0,0-3 0,-2 4-5,-1-5 0,-3 3 0,-1 1 1,-3 0 284,-2 3 1,-3 1-286,-2 4 0,-3 2 0,-4 4 1,-5 1-15,-2 5 0,-4 2-3,-5 3 1,-4 4-9,-4 2 0,-4 3-17,-4 4 0,-2 2-36,-7 2 0,-1 3-48,-6 3 0,-1 2-98,-6 1 1,-1 2-122,17 2 1,-1 1 0,0 1-701,-1 0 1,0 1 0,-1 1 1047,-7 2 0,-1 0 0,5 0 0,6 0 0,4-1 0,-1 1 0,1 0 0</inkml:trace>
  <inkml:trace contextRef="#ctx0" brushRef="#br0" timeOffset="10796">6264 7383 23580,'11'46'-97,"-1"0"1,0-1 0,-1-1-1352,-3-12 0,-2-1 1412,1 2 0,-1 1 6,-1 2 0,1 0 375,-1 0 0,-1 0-381,0 1 0,-1 0-1201,1-2 0,-2 0 1172,1-1 1,-1 0 25,0 27-229,0-8 266,0-9 71,0-12 12,0-10 1123,0-9-522,-1-7-489,-1-8-234,-2-5-56,-1-6-12,0-5 3238,-1-4-3095,3-18-1,2-6-38,4-2-23,10-12-2961,1 24 2967,7-13-2076,-2 15 2070,2 0-303,4 0 280,1 1 1,4 1-6,2 1-11,1 1 17,3 2-9,-10 9 1,0 0 2,11-8 17,11-6 11,-20 12 17,-1 2 22,-4 0-5,-3 3 10,-2 1 28,-4 1 79,1-7 28,-5 0 2276,-1-8-2287,-6 7 2907,-2 1-2891,-1 9 673,0 1-610,0 3-1,0 3-39,0 1-55,0 2-113,-1 2-118,-1 14 119,1 1 4,-1 17-16,2 1 6,0 7-434,0 6 381,0 6-740,1 4 447,1-11 0,1 1 8,0-10 0,1 0-1237,2 13 1,0-2 834,0-13 0,0-3-1635,11 30 1903,-1-20 0,1-4 0,-2-1 0,10 9 0</inkml:trace>
  <inkml:trace contextRef="#ctx0" brushRef="#br0" timeOffset="11589">7134 6913 3180,'-15'-43'813,"1"0"1,-1 1-1,-5-16 1,-4 5 219,-2 15 0,-3 5-481,6 9 0,-3 2 10,-14 2 0,-8 1 0,3 6-568,4 7 1,0 4 35,-2 1 0,-3 1 0,0 7 11,0 10 0,2 7 0,1 0 9,-10 8 1,0 2-38,4 0 0,-1 3 1,3 0 14,10-4 0,3 1 0,0 1-8,-1 2 1,0 2-1,0 1-7,1 2 0,0 0 1,-1 5-12,8-7 0,-2 4 0,0 2 1,0-1-1,2-1-4,0 0 1,1 0 0,1-1-1,-1 3 2,1 1 0,-2 2 0,0 2 0,2-2 0,2-2 0,-4 13 0,2-2 0,2-1-8,2 1 1,0 1 0,2-1-43,3-2 0,1-1 0,2 1 35,3-4 0,2 0 0,1 0 103,3-4 1,2-1 0,3-1-128,5 16 0,5-3-9,4-7 1,4-3 16,5-7 0,6-5 39,19 0 1,9-7 19,-14-15 0,2-4 0,1-2-10,1 0 1,0-3 0,0-2 1,3-4 1,-1-4 0,-2-1 21,9-7 0,-3-2 11,2-1 0,1-2 116,0-3 1,0-2-128,-1-1 0,0-3 14,0 0 0,-1-3 5,-2 1 1,1-4 72,-6 1 1,1-3-1,-1 1-54,-12 7 0,-1 1 1,0-3 12,9-5 0,0-2 1,-1-4 170,-7 2 1,0-3 0,-1-1 0,-4 3-98,-3 3 0,-2 3 1,1-4-97,2-3 0,2-4 1,-1 0-1,-5 4 27,0-8 0,-5 1-56,2-2 0,-2 0-14,0-1 0,-1-3-19,-3 3 1,-1-4-1,-1 3-9,0-9 0,-1 0-15,-3 8 0,-1-3 0,-3 4-27,-5-3 0,-5 3-25,-3 0 0,-4 2-17,-4 2 0,-6 1 0,-1 3 0,-8 2-38,-2 7 1,-6 2 0,0 2-20,-7-3 1,-3 3-11,5 7 0,-3 0 0,2 5-239,-8 3 1,1 6-143,-1 1 0,-1 3-1507,0 5 0,-1 3-2067,5 0 1,2 2 4105,5 2 0,3 1 0,-3 1 0,18-3 0</inkml:trace>
  <inkml:trace contextRef="#ctx0" brushRef="#br0" timeOffset="12398">9769 1405 30798,'-43'-11'-85,"0"0"1,4 1-1,9 2-170,21 3-779,5 2-347,6-1 2714,21-6 172,5 1-1101,8-3 1,3 1 37,23-5-40,-18 5 0,2 0-402,-10 3 0,1 1 0,1 1 0,0 0 0,1 1 0,0 1 0,0 1 0,-1 0 0,-2 1 0,1 1-1124,6 4 1,-1 1-2142,13 5-762,1 9-169,-40 1-415,-13 5 4564,-20 5 0,9-12 0,-7-1 0</inkml:trace>
  <inkml:trace contextRef="#ctx0" brushRef="#br0" timeOffset="12682">9900 1651 28899,'-39'26'1289,"1"1"0,2-4 1,11-2-1290,24-6 0,5-1-1145,3 3-885,5 3 280,5 3 452,4 3-452,2 4-1124,4 2 237,1 3 1563,-1 2 511,0 0 226,-4 3 195,-2-1 102,-6 0 174,-3 0 176,-6-1 196,-3-1 222,-3-3 262,-5-3 428,-11 5 710,-7-8 531,-8-3-40,6-13 445,4-9-1980,9-6-1084,2-3 0,4-5 0,0-2 0,4-14 0,4 4-473,4-12-1127,5 9 1124,6-3 90,6 1 1463,6-2 781,7 0-1858,6-1 0,8-1 0,-23 16 0,1 0 0,15-7 0,4-1-885,4-1 1,0 1-2695,-3 0 1,-1 1 3499,-3 3 1,-8 3 0,-9 5 0,-13 5 0</inkml:trace>
  <inkml:trace contextRef="#ctx0" brushRef="#br0" timeOffset="13096">10443 951 29646,'-58'-24'-74,"0"-1"0,11 9 0,-1 2 0,0 4-329,-16 7 0,1 4 450,20 0 1,-2 1-1,1 2 190,-3 2 1,-1 2 0,2 1 154,-10 6 1,3 2-4,-4 3 1,1 2-519,-2 2 1,1 2 203,19-7 0,0 2 1,1 0 346,0 1 1,0 1 0,1 1-234,0 0 0,0 2 0,1 0-189,1 2 0,1 0 0,0 1 0,1 1 0,1 1 0,1 0 0,2 2 0,0 0 0,2 2 0,1 0 0,2 1 0,1 0 0,-7 21 0,3 1 0,5-2 0,6 3-308,8-8 1,5 4 0,2-3-512,6 6 1,4-2 209,2-9 1,2 1-1,7-4-103,10-4 0,6-3 1,1-3-82,8 6 1,3-3 248,-5-6 0,4 0 0,-3-4-75,8-1 1,1-5 357,-1-4 0,3-3 0,-1-1 231,-12-3 1,-1-2 0,2-1 219,12 1 1,2-1 0,-2-2 309,5-2 0,-2-4 260,1-1 1,0-2-116,1-1 0,-1-1-42,1-2 1,-1-2-47,1-2 0,-1-1-93,-1-2 1,1-2-101,-7-1 1,3-3 0,-4 0-154,-12 4 1,-2 0 0,1-1 144,8-5 1,2-2 0,-5 0 349,-2-3 1,-4-1-707,6-14 0,-2-2 0,-12 11 0,-3-2 0,6-10 0,-4-4 0,-9-4 0,-5-3 0,-7 15 0,-2-1 0,0-1 0,-1 0 0,-1 1 0,-3-1-577,-2 1 0,-3 0 0,-2 3-509,-6-4 1,-4 3-26,-5 0 1,-3 2 12,-4 1 0,-3 3 122,-6 1 0,-4 3 267,-4 3 0,-2 3 34,-7 3 1,-3 4-456,17 8 0,-1 2 0,-3 1 1159,-8 2 1,-2 1-1,5 2 1,5 0-1,4 0 1,-2 3 0,0-1-1</inkml:trace>
  <inkml:trace contextRef="#ctx0" brushRef="#br0" timeOffset="18663">6483 3491 23360,'0'-7'-3256,"0"1"2159,0 6 2367,0 0-573,1 3-1761,-1-2-347,1 3 977,0-2-1203,0 1 1301,0 0-34,0 1-923,-1-2 483,1 1 481,0 0 1022,1 0-1057,0 0 797,0 2-679,0-2 81,-1 0-233,1 0-74,-2-1 965,2 2-410,-2-1 472,1 1 163,0 0-146,0 1 209,1 3 55,0-1-521,1 3-57,-1-3-103,0 1-191,0 1-48,1-1 40,0 0-211,-1 0 136,2 2 65,-1-2 3,2 4-102,-1-5-136,-1 1 14,0-4-36,0 3 212,-1-3 52,2 6 47,-2-5 24,1 3 75,0-2 122,-1 1 86,0 1 220,2 3-269,0 0-137,1 0-191,0 0 18,-1-5-244,-2 0 262,2 1-296,-1-2-52,0 1 117,0 0 71,0-1-12,0 2 346,3 4-66,-2-2 112,4 7-187,-5-7 317,4 2-433,-2-2 190,0-1 12,2 1-267,0-1 422,0 0-229,1 0 337,7 7-215,-6-4 69,6 4 38,-4 1-264,-3-6 149,3 4-299,-6-6 69,1-2-3,2 4-165,1 1 272,-1 0-231,0-2 385,0-1-40,-2-2 133,4 4-31,-4-4-92,5 4 232,-4-4-180,2 2 237,-2-2-129,-1 0-93,2-1 92,-1 1-104,0 0 122,1-1-29,0 0 35,-1 1-99,7 2 108,-6-1-171,5 1-31,-7-4-15,0 0 118,1 0-82,-1-1 161,1 1-146,0-1 48,-1 1 183,1-1-105,0 0 230,4 1-272,-3 0 51,3 0-145,-3 0-4,1 0-76,3 3-177,-2-1 35,3 1-255,-3-1 71,5 3-51,-3-2 52,4 3 138,-4-3 0,1-1 228,12 6 36,-8-5 145,10 3 105,-11-5 168,0-1 54,8 1 0,-6 0-84,5 0-35,-7-1-126,0 1-119,0 0-103,1 0-168,8 4-136,-5-2-59,6 4 4,-7-3-37,1 0 67,0-1 72,1 2 12,0 0 5,1-1 121,1 2-7,2-2 108,1 2 10,1-1 1,1 0 45,0 0 42,15 1 119,-10-2-32,11 0 131,-14-3-23,1-2 134,1 1-92,1-1 25,0 0-20,-1 0-99,-1-1 17,-1 1-125,1-2-7,-1 1-45,30 0-5,-20 0-84,22 1 35,-27-2-34,-1 0 1,2 0-16,-1-1 8,2 1 11,0-1-16,2 0 15,-2 0 10,19-3 45,-14 1-22,12-1-108,-16 0-44,-1 0 0,-2 1 0,0 0 0,-1 0 0,-1 0 0,15 1 0,-11 0 0,13-1 0,-15 1 0,16-1 0,-12 1 0,13-1 0,-19 0 0,0 1 0,10-1 0,-10 0 0,1 0 0,16-3-551,-10 1 656,10-4 341,-13 3-446,16-5 0,-12 3 0,14-2 0,-18 3 0,1 0 0,1-1 0,0 0 0,0 0 0,-1 0 0,16-2 0,1 0 0,-2 0 0,-5 2 0,-17 2 0,-1 0 0,-1 0 0,0 0 0,13-3 0,-9 2 0,10-2 0,-12 3 0,1 0 0,-1 0 0,1 0 0,-2 0 0,0 0 0,1-1 0,-2 0 0,2 0 0,-3 1 0,2 0 0,-2-1 0,11-1 0,-10 1 0,7-1 0,-13 2 0,-1 0 0,0 0 0,1 1 0,-1-2-109,0 1 19,1 0-71,0 0 202,1 0-77,-1 1 31,1-2-6,0 2-3,1-2-2125,-1 1 2124,2 0 175,0-1-148,1 0 28,0 0 0,-1-1 2192,1 2-2213,-3-2 17,0 2-36,-1-1 0,-3 1 0,1 0 0,-4 0 0,1 1 0,4-1 0,-5 2 0,10-4 0,-11 4 0,6-1 0,-6 0 0,1 2 0,11-3 0,-5 2 0,7-2 0,-9 2 0,1 0 0,8-2 0,-6 2 0,4-1 0,-9 1 0,-2 0 0,-2 1 0,-2 0 0,-2 1 0,-1 0 0,-2-1 0,3 0 0,-3 0 0,3 0 0,-3-1 0,7-2 0,-4 1 0,7-3 0,-5 2 0,11-3 0,2 0 0,2 0 0,-1 1 0,-8 3 0,0-1 0,-2 2 0,0-1 0,3 0 0,-5 0 0,3 0 0,-6 2 0,-1-1 0,-1 0 0,0 0 0,1 0 0,-1-1 0,1 0 0,1 0 0,1-1 0,2 0-1312,9-2 1361,-4 2-72,7-2-210,-7 1-40,-1 2-6,-1-2 65,15-1-42,-13 1 32,9-1 18,-16 3 56,-1 0 3271,-2 0-3121,0 1 0,2-1 0,-3 1 0,3-1 0,-4 2 0,0-1 0,0 0 0,1 0 0,1-1 0,0 1 0,1-1 0,0 1 0,1-1 0,0 2 0,0-1 0,7-1 0,-4 2 0,2-1 0,-6 3 0,-6 0 0,1 0 0,-2 0 0,0 0 0,0 0 0,0 0 0,1 0 0,0 0 0,1 0 0,6-1 0,-2 0 0,4 0 0,-3 0 0,0-1 0,-1 1 0,2 0 0,-3 0 0,1 0 0,-5 1 0,0-1 0,-2 1 0,0 0 0,1 0 0,-2 0 0,2-1 0,3 1 0,1-2 0,2 0 0,0 1 0,1-1 0,1-1 0,1 1 0,0-1 0,2 0 0,-1 0 0,1 0 0,4-1 0,-6 2 0,3-2 0,-8 2 0,-1 1 0,-2-1 0,-1 2 0,-1-1 0,0 1 0,-2 0 0,0-1 0,1 1 0,1 0 0,1 0 0,0-1 0,2 1 0,4-1 0,-1 1 0,2-1 0,-1 1 0,-2 0 0,3-1 0,-2 1 0,1-1 0,-3 1 0,-2-1 0,0 0 0,1 0 0,-2 0 0,0 0 0,-1 1 0,1-2 0,-1 1 0,2-2 0,0 1 0,-1 0 0,1 0 0,0 0 0,0 0 0,1 0 0,5-2 0,-6 2 0,7-2 0,-7 3 0,1 0 0,-2 0 0,0 0 0,-1 0 0,1 0 0,0-1 0,1-1 0,0 1 0,2-1 0,-2 1 0,1 0 0,-1 0 0,1 1 0,0 0 0,1 0 0,0 1 0,1 0 0,-2 0 0,5 1 0,-3 1 0,1 0 0,-3 1 0,0-2 0,-2 1 0,1-1 0,-1 0 0,-1-1 0,0 1 0,1-1 0,-1 1 0,4-1 0,0 0 0,8 0 0,-2 1 0,5 1 0,-1 2 0,3 3 0,-9-4 0,1 1 0</inkml:trace>
  <inkml:trace contextRef="#ctx0" brushRef="#br0" timeOffset="20962">13609 3804 16187,'-3'-8'-2961,"0"2"2445,3 6 5336,0 0-3357,22-9 87,-13 7-480,17-7-190,-17 9-318,1 0 938,0 0 6,1 0-1259,1 0 314,0 0-493,0 0 505,1 0-106,1 1 221,-1 1-43,1 0-148,0 1-7,0 0-405,1 0 73,1 1-443,1-1 58,1 1 236,10 2 21,4 2 5,1 0 0,-1 0 118,0 2-280,-7-2 69,8 4-3506,-9-3 3468,0-1-27,2 0 81,0 0-2293,1 1 2304,0-1 23,1 0-109,0 0 82,2 0-276,1 1-10,0-1-49,2 2-48,1-2 61,1 2-60,2 0 257,1 0-25,1 1 2415,1 1-2197,0 0-56,2 2-1243,-1-1 1239,0 2-2,0-1-32,-3 1-27,-1 1-89,-1 0-23,-1 1 2672,-1-1-2667,-1 1-44,0-1-189,-2 1 218,0 0 47,-1 0 76,-3 0-28,0 0 25,-2 0-36,-1-2 63,0 0-36,-2 0 46,0-1-1208,-1 0 1210,0 0-569,0 0 608,1-1-17,-1 0 208,0 0-38,0 1 194,0 0-26,0 0 49,1 1 2846,11 3-2705,-7-4-28,8 2-149,-10-5 38,-2 0-191,1-1 55,-2 0-58,0 1 945,-1-2-1292,-1 0-8,-2 0 326,0-2-541,-2 1 156,0-2-123,4 3-4,-6-2-12,10 4 198,-11-4-50,4 2-3284,-6-1 3303,1 0-31,6 6-11,2 2 26,14 12-21,-9-9 19,3 5 25,-13-13 131,1 1 47,-1-2 85,1 2-9,-1-2 16,4 5-22,-1 0-79,7 7-23,-9-6-66,0 0-8,-7-7 3322,-1 1-3408,1 0 19,1 1 19,0 1 65,1 0 75,1 1 117,10 6 71,-2-5 65,6 5 52,-3-7 51,-1 0 18,2 0 19,7 4-127,-9-4-48,5 3-70,-12-6-75,1 3-114,-5-4-76,0 3-71,-4-4-49,-1 0 2,-1 1-5,0-1-3414,0 2 3376,0 0-142,0 1 212,1 0 73,-1 2 43,3 0 135,3 7 17,0-4 71,3 4 44,-2-6 75,1-2-2128,1-1 2199,0-1 1826,-2 0-1846,1-1 229,0 1-295,1 1-54,-3-2-22,-2 0 3081,-5-5-3162,0 1 417,-1 0-625,0 1-37,1 0 25,2 4 2,-1-2 32,2 3 14,-2-2-37,6 7 151,-1-1 12,2 3 68,-3-4-45,-1-2 46,-2-3-62,1 3 23,-2-5 2,0 0-42,-1 0-2,0-1 14,0 1-13,0-1 27,0 0-7,0 1 35,2 2-38,-1-2 37,1 3-7,-2-3-4,1 1 27,0-1-22,1 2 29,-1-1-54,0 1 36,1 0-28,0 1-3378,0-1 3395,0 1-31,0-2-22,-1 1-13,0-1 37,0-1-19,0-1 11,-1 0 3387,-1-2-3404,0 0 32,-1 0 24,0 0 1,0-1 5,0 0-28,0 0 11,1 0-5,-1 1-6,0-1 5,0 1-5,0-1 11,-1 1 6,2 1-6,-2 0 12,3 3-18,-2 0 7,2 2 4,0 2-10,-1-1-12,2 4-72,1-3-314,2 2-1742,2 2 2134,5 3 0,-6-8 0,1 0 0</inkml:trace>
  <inkml:trace contextRef="#ctx0" brushRef="#br0" timeOffset="23141">16705 7230 13286,'2'-7'555,"0"2"173,-2 5-54,0 0-613,0-3-730,0 2 402,0-2 172,-3 8 313,0-1 112,-3 3 57,2 0-341,0-2 111,-1 1 458,1 1-27,-2 0 202,-1 5-636,-1-3 95,-1 2 3,2-3 160,0 0-31,-2 1 125,0-1 480,-7 4-460,1-2 46,-5 2-57,3-3 32,-3 0-31,-1 0-34,-1 0-90,-1 0-78,1-1-80,0 1-62,1 0-46,2 0-63,2-1-39,0 2-38,2-1-9,0 0-8,1 1 4,0-1-36,0 0 17,1 1-22,-1 0 21,1 1-3377,-2-1 3531,-6 6-92,3-4-69,-6 4 132,7-5 40,0 0 7,-1 0-7,0 0 36,-1 0-28,0 0 9,-1 0 1,1-1-18,0-1 28,0 1-22,1-3 2963,0 2-2956,-1-2-22,2 1 8,-2 0-37,0 0 27,-1 1 110,-2 0-101,-12 5-75,6-4-916,-9 4 905,10-4 2,-12 4-39,9-4-19,-8 3 539,12-3-334,0 0-331,-1 0 371,1-2-36,-1 1 5,0-1-27,2 0 13,1-1-191,2 0 1,0 0 890,2 0-892,2-1 21,1 0 43,0 0 7,0 0 1,1 1 39,-3-1-70,1 1 53,-3 1-52,0 0 43,-2 0-57,0 1 34,-2 1-20,-1-1-18,0 2 58,-1-1-54,-1 1 49,1 0-58,0 0 54,-20 8 156,19-6-485,-15 5 507,24-8-399,0-1-207,3 0 175,-1 1 9,1-1-21,-2 2-184,1-1 0,-1 1-33,-2 0 418,-2 1 841,-1 0-776,-13 6-4,7-2 12,-21 8-9,21-9 259,-7 2-264,13-5-29,2-1 22,0 0-49,2-1 28,1 0 182,1 0 0,2-1-46,1-1 36,2 0-28,-5 2 3,5-1-46,-3 2-3,4-3-171,0 0-57,-1 1 92,0 1-90,-2 0 81,0 1-10,-1-1 68,-1 1 34,-1 0-13,-1 0 75,1 0-58,-2 0 65,2-1-30,-1 2-42,1-3 27,2 1 145,-2-1 71,3 0-74,0 0 11,1 0-61,0 0-29,0 1-3,0 0-34,-1 1-208,-8 7-64,5-4 42,-8 5-341,7-5 63,0-1-356,-1 0 42,1 0-4,0 1 22,0-2 21,0 2-33,1-2 377,-7 5-37,6-4 364,-4 5-20,7-7 6,1 1-7,0 0-1,-9 6 21,5-3-44,-6 3 41,7-4-27,-1 0 35,0 1-41,-1 1-305,1 0-3,0 0-8,0 0 215,0 0-28,1-1-1,1-1-1,1 1-3391,1-2 3766,1 0-2312,1 0 2277,1-2-206,1 1-7,2-2-10,-1 0 2,1 1 2265,1-2-2277,-5 6 3423,4-4-3396,-3 4 19,2-5 43,-5 7-6,2-4 6,-5 5 23,4-5 8,1-1 10,-1 0 12,0 0-12,3-2-26,-2 1-15,4-2-26,-2 0 208,3 1-55,0-2 194,2 0-58,1-1-16,-4 6-24,3-5 1,-2 5 12,3-5-227,0 0 49,-1 2-198,0-1 60,0 2 21,-1 1 60,-1 1 9,-1 0 30,-1 0 46,0-1-5,1 0 2,-1 0 21,2-1-45,0-2-24,2 0-46,1-1-64,1-2-43,1 0-70,0-2-66,2 1-99,-1-1 31,1 1-74,-1-1 246,1 3-4,0-1-32,-2 2 158,1-1 103,0 0 101,-2 1 138,0 0-37,-1 0-57,1 1-42,-1-1 38,0 4-432,1-4-124,-1 2-352,4-6-278,-1 0-73,1-1-481,1 0-497,1 0-1395,3 0-517,4 0-1738,0 0 5616,0 0 0,-4-1 0,-1-1 0</inkml:trace>
  <inkml:trace contextRef="#ctx0" brushRef="#br0" timeOffset="23729">13011 9826 13566,'-29'-23'665,"6"5"-464,22 18 434,0 0-263,-1 0-137,-1 0 144,-2 1 175,-2 2-25,-2 1 328,-1 2-18,-1 0-252,0 1-18,-1 0-60,2 0-111,-2 1-214,2 0 30,0 0 33,-5 5-100,4-3 37,-4 3 176,-2 2-101,4-1-36,-12 10-251,10-8-18,-3 6-17,5-5-57,1-1-32,1 1-44,-1-2-14,2-1 227,0-1 49,0 2-96,4-4-27,-1 3-20,4-7-42,1 0-24,2-4-78,0 0-42,0-1-13,0 0-78,0-1 60,1 1-276,2-1-364,2 1-1218,2-1-5296,2 0 7471,-1 0 1,-3-1 0,-2 0 0</inkml:trace>
  <inkml:trace contextRef="#ctx0" brushRef="#br0" timeOffset="25481">12901 9862 14370,'-11'-4'2389,"2"1"-1925,9 3 915,0 0-1162,10-9 364,-5 6-131,9-6 68,-7 9-423,2 0 319,-1 0 248,8 4-591,-3-1 26,5 4-374,-2-3 68,0 2-163,4 0 511,1 0 507,28 8-582,-15-5-309,20 7 379,-23-7 54,0 1-75,2 1-11,15 7-176,-11-4 28,12 4 6,-15-5-9,0 0 15,-1 0-132,1-1 137,-1-1-467,1 1 613,0-2 37,2 2-21,1-2 18,1 1-31,-1 0-1,1-1-30,1 1-10,-1-1 2,0 1-27,-2-1-3,-2 1-26,-2-2 0,-1 1-122,-1-1 178,11 4-44,-8-2 7,10 2-65,-11-3 61,0-1 89,17 4-48,-11-3-747,12 2 761,-14-3-12,0-1 225,0 0-14,0 0 0,-1 0-33,0 0-8,0 0 272,15 3-281,-11-3-12,10 3-674,-15-4 480,-2-1 23,-2 0-10,11 3-26,-11-1 8,7 1-11,-11-3 226,1 0-276,14 2-72,8 0 42,-17-3 1,1 1-118,20 2-149,-1 0 166,-17-3-1,0 0 15,-2 1 340,-2-1-162,-2 1 48,-2-1-99,-2 2 152,-2-2-176,-2 1-399,-2 0 388,0-1-22,-1 0 26,-1 1-11,0-2 54,0 1 559,1-1-545,0 0-63,1 1-23,1-1 47,0 0-29,1 1 1560,1-1-1566,10 3-16,-8-2 25,8 3 51,-11-3 1,0 1-21,-2 0-35,-1 0-68,4 3-48,-8-3-8,4 3-3397,-9-5 3392,-1 0 36,-1 0 6,3 0 30,-4 0 92,4 0 50,-3-2 38,2 1 3420,0 0-3393,2 0 8,1 0 33,8 1-71,-4-1 37,4 1-35,-5-1 1,-1 0-35,0 1-143,3 0 18,-4-1-23,2 1 5,-6-1-12,-3-1-139,0 0 6,-1 1 9,-1-1 110,0 1-1,0-1 23,0 1 10,0 0-21,1 0 142,0 1-7,0-1-5,0 0 17,1 1 6,1-1-12,0 1-5,5 1-6,-2 0 0,3 0 22,-4-1-22,0 0 0,-1 0 6,-1 0-12,0-2 6,-2 2 0,0-2 12,-1 0 4,-1 0-16,-1 0 0,-1-2 6,0 2 0,0-2 5,1 1-11,0 0 0,1 0 11,0 1 11,1-1-5,0 2 11,1-2-11,0 2-11,0-2 10,0 2-10,0-2 0,-1 2 5,1-2-6,-2 1 12,1 0-11,0 0-1,-2 0-10,2 0 10,-3-1 7,1 1-7,0-1 18,-1 0-7,1-1 7,0 2 10,0-1-5,2 0-5,-1 1-12,1 0 11,0 1-5,0-1 0,1 1 0,-1-1-6,0 0-5,0 0-6,-1 0 0,-1 0-6,1 1-5,-1-2 11,1 3 0,-2-3 39,0 1-330,-1 0-1424,-2 1 1715,-1 3 0,0-2 0,0 0 0</inkml:trace>
  <inkml:trace contextRef="#ctx0" brushRef="#br1" timeOffset="39547">6439 3555 13166,'-3'-8'440,"1"3"-363,2 5 6265,0 0-5545,-6-18-893,5 13 13,-5-12 8,5 17 287,1 0 597,-5 3 447,1 2-696,-5 3 50,1 2 402,-3 1 16,0 1-28,0 0-464,0 2-39,-1-2-535,2 2 94,0-1 25,-4 7-38,4-4-83,-3 3 73,4-5-91,0-1 101,1 1 67,-7 7 378,-4 11-165,-2 2 14,-3 14-132,11-21-77,2 4-29,7-15-169,0 0-2,2-1-329,0-1 21,0 0-18,0-2 133,0 7-22,1-5 107,-1 4 149,0-4 7,0-1 117,-1 1-2,0 0 68,0 2 28,-2 0 61,1 2-3412,-2 0 3382,1 0-165,-2 8-356,2-8 32,-1 7-76,2-2-22,1 0-97,1 0-18,0-2 3416,2 0-3246,-2-2 240,1 5 2,0-5 107,-2 13-2,0-7 52,-3 20-8,2-18-11,-1 8 38,1-11-26,1 0-5,0-2-3,0 0-17,2 7-51,0-7-5,1 12-60,2-14-143,4 12-31,2-5-74,1 0-14,0-2 25,-3-6 51,-1 0 76,1 9-7,-1-5 171,0 7 48,-2-7 45,-1 0 23,0 1-19,0 1-1,1-1-16,0 0-3424,0-1 3383,2 0-44,0-1-159,5 10 109,-1-7-2,2 7-89,-1-10 1,0 1 12,1-1 13,-1 0 16,0 1 5,0-1 24,-1 2 33,3 11 73,-5-8 28,2 10-6,-4-11 19,-2 1 6,1 1-97,-1-2-11,1 0-8,-1-2 18,4 8-18,0-10-16,2 5-22,2-3-6,-3-7 91,1 6 11,-3-8 0,-1 1 154,0-1-109,1 10-17,-3-5 17,0 7 17,-2-5-6,-1 0 0,-1 0-11,0 1-33,-1-1-6,-1 0-1,1 7-10,1-9-6,0 6 3398,1-10-3398,0 0 5,1 0 1,-1-1-1,2-1 1,0 0 5,0 0 6,0 6 0,0-4 5,-1 4 6,-1-5 39,0 7-27,0 4-29,-1 0-17,0-2 17,-2-8 23,1 7-23,-1-6 0,1 5-3391,1-8 3385,0-1-5,1 0 0,-1-2 23,1 4-1,0-2-16,0 0 10,0-1 3404,0-4-3397,0 2-1,-2 0 6,2 1-11,-2 1 28,-1 6-34,1-2-11,-1 4 28,0-1-28,1-5 17,0 3-17,1-7 11,1 3 0,-1-4-5,1 1 5,0-5 6,0 0 0,0-2-17,0 1-12,-1-1-105,1 0-141,-2-1-498,1 0-1485,0-2 2241,-1 0 0,1 0 0</inkml:trace>
  <inkml:trace contextRef="#ctx0" brushRef="#br1" timeOffset="41566">6524 3557 24667,'8'-38'91,"0"5"-20,0 25 1293,7-6-468,-2 3-121,6-3-186,-4 4-224,0 0 386,10-2-108,-7 3-51,7-2-595,-10 5-119,-1 1-178,-1 1 32,-1 0 19,-1 1-59,-3 2 66,0 0-118,-2 0 148,-1 1-150,-1-1 195,0 1-198,-2 0 226,-1 0-81,1 0 77,1 0 96,0 1-270,0-1 320,0 1-504,0-1 566,1 1-121,1-1 163,0 0 5,1 0-45,1 0 164,0 0-105,5 0 342,-3-1-319,3 1 165,6-1-197,-5 1-66,6-1 14,-7 0 31,-1 1 49,7-2-36,-5 1-45,4 0 35,-6-1-22,0 1 67,-2 0 7,0-1-3,1 1-46,-3 0-49,1 0 37,-6 1-78,0-1 1370,-1 1-1503,1 0-33,0 0 371,1-1-107,1 0 132,0-1-41,5-1 104,-1 1-372,2-1 423,-1 1-123,1-1-326,2 0 93,1 1-183,1 0 49,0 0-67,2 0 98,0-1-60,1 0 62,1 0 53,2-1 1,-1 0 88,2 0 4,1-1 10,1 0 46,0 1-75,3-1 51,11-3-97,-6 3 53,7-3 259,-11 4 256,10-2-198,-9 2-350,8-2 0,-12 2 0,0 0 0,1 1 0,-3-1 0,2 1 0,-1 0 0,-1 0 0,1-1 0,-2 1 0,0 0 0,-1 0 0,1-1 0,-1 0 0,0 0 0,0 0 0,0 0 0,-1 0 0,0 0 0,-1 0 0,8-4 0,-8 3 0,7-2 0,-8 2 0,0 0 0,0-1 0,1 0 0,1-1 0,10-4 0,-5 3 0,7-3 0,-8 3 0,0 2 0,0-2 0,-1 2 0,-2-1 0,-1 1 0,7-4 0,0 0 0,0 0 0,-3 0 0,-7 5 0,0-1 0,7-2 0,-6 2 0,7-2 0,-9 2 0,0 1 0,5-3 0,-5 2 0,5-1 0,-7 1 0,1 1 0,4-3 0,-4 2 0,5-1 0,-7 2 0,0 0 0,0 0 0,-1 0 0,3 0 0,-4 1 0,1 0 0,0-1 0,-3 2 0,2-2 0,-2 1 0,1-1 0,0 0 0,1 0 0,0-1 0,1-1 0,0 0 0,0 0 0,7-5 0,-4 3 0,3-3 0,-6 5 0,-1-1 0,-2 2 0,1 0 0,-2 1 0,0 0 0,-1 1 0,-2 0 0,0 1 0,0-1 0,0 0 0,1 0 0,3-2 0,-2 1 0,2-2 0,1 0 0,-2 1 0,3-1 0,-3 1 0,0 0 0,0 0 0,0 2 0,-1-1 0,0 2 0,-2 0 0,0 0 0,0 1 0,-2-1 0,1 1 0,-1 0 0,-1 0 0,1-1 0,-1 1 0,1-1 0,1 0 0,1-1 0,0-1 0,1 0 0,2 0 0,0-1 0,1 0 0,0 0 0,0 0 0,0 0 0,1-2 0,-3 3 0,1-1 0,-3 3 0,-2 1 0,0 1 0,-2 0 0,1 0 0,-1-1 0,0 1 0,0 0 0</inkml:trace>
  <inkml:trace contextRef="#ctx0" brushRef="#br1" timeOffset="44342">9751 1550 19548,'-3'0'4329,"0"0"-1696,3 0-2068,-63 12 498,37-6-2203,-15 3 0,1 1 2265,19-4 13,-2 2 250,10-4-36,4-1-78,1-2-642,4 0-632,2-1 0,1 0 0,3-3 0,2-1 0,5-4 0,3-2 0,5-2 0,6-2 0,6-3 0,5-2 0,5-1 0,4-2 0,-11 5 0,1 0 0,17-8 0,-17 8 0,-1 0 0,11-4 0,-2 1 0,-4 2 0,-3 2 0,-4 2 0,-6 2 0,-4 3 0,-7 3 0,-4 2-521,-5 2 116,-16 9-13,-1-1-48,-15 10 90,4-4-56,-4 2 171,-13 5 1183,-4 2-1363,-8 4-326,14-6-22,7-5 39,14-7-32,2-1 104,-2 0-107,7-3 71,-7 0 3577,10-3-3110,-3 0 55,4-2-136,1 1-10,0-2-249,1-1 5,2 0-185,1 0 151,1-1 300,1 0 18,0 1 73,0 0 31,0 1 332,1 1 96,0 1 334,0 0-147,1 1-350,0 1-102,4 6-66,2 7-4,2 4-59,1 5 370,11 30-404,-8-16-1227,-1-4 1,0 0 1434,4 10 158,2 2 79,2 5-10,3 0-60,2 2-104,-7-18 0,3 1-741,6 7 1,2-1 568,-6-7 1,0-2 15,2 2 0,-2-4-54,-3-5 92,-5-2-101,-1-3 85,-1 3 56,-5-7 110,-1 1 192,-4-7 44,-2-3 2505,-1-1-2360,-1-1 2179,1-2-2022,-1-1 254,0 0 316,0-1-685,-2-1 89,-1-2-674,-3-1 190,2 0-462,-2 0 310,-1-1-108,1 3 206,-4-1 235,-6 2 177,-1 3 613,-8 2-1108,2 4 0,-3 3 0,-1 0 0,-1 3 0,-8 5 0,10-4 0,-4 4 0,13-8 0,-13 17 0,12-14 0,-12 12 0,17-17 0,-8 3 0,6-4 0,-6 2 0,7-6 0,1 0 0,1-2 0,4-1 0,2-1 0,3-2 0,3-2 0,4-2 0,4-3 0,5-2 0,16-9 0,-1 2 0,3 0 0,22-13 0,-17 11 0,-1 0 0,10-3 0,-13 7 0,2-2 0,0 0 0,0 0 0,1 0 0,-2 0 0,-2 1 0,-3 2 0,9-6 0,-4 2 0,-3 1 0,-2 2 0,-6 1 0,-2 1 0,-3 0 0,-7 3 0,-1 2 0,-7 4 0,-1 2 0,-4 0 0,-3 1 0,-6 1 0,-18 6 0,0 2 0,-17 7 0,5 1 0,-4 2 0,-4 3 0,-2 1 0,-1 1 0,2 1 0,18-6 0,0-1 0,-14 10 0,18-10 0,1 0 0,-5 4 0,3-2 0,2-1 0,3-2 0,-12 7 0,18-11 0,-7 4 0,21-12 0,2-3 0,2 0 0,6-6 0,3-2 0,8-6 0,19-13 0,-3 5 0,18-13 0,-8 8 0,4-4 0,4-1 0,1-1 0,-12 10 0,1 1 0,-12 4 0,1 1 0,8-5 0,-1 1 0,7-4 0,4-6 0,-17 10 0,0-3 0,-18 13 0,-5 2 0,-4 3 0,-3 2 0,-5 1 0,-4 1 0,-6 3 0,-5 1 0,-5 3 0,-5 3 0,-2 0 0,-1 2 0,1-1 0,4 1 0,5-1 0,5 0 0,6 1 0,6-5 0,3 0 0</inkml:trace>
  <inkml:trace contextRef="#ctx0" brushRef="#br1" timeOffset="49876">7076 8235 23051,'-22'-47'-1901,"5"10"1219,17 36 792,0 1 762,3 4-1355,1-1 479,2 5 10,7 0-246,-3-1 558,7 4 20,-4-3-304,1 1-247,9 6 745,1 4-431,1 1 161,-3 0-277,-7-5-23,0 0 9,0 0 12,9 8-21,-6-5-27,7 5 58,-7-6 134,9 8-43,-6-5 41,6 6-15,-8-8 45,1 1-27,1-2 71,0 1 11,2-1 43,1-1-2330,1 0 2426,1 0-548,15 5 575,-9-5 11,10 4-44,-13-6-19,-1 0-220,-1-1 84,0 1-38,-1 0 2080,0 1-2166,0 0 18,2-1 129,17 5-99,-8-4 49,11 2 14,-10-5 671,1-1-571,3 1 16,4-1-175,-10-3 0,0 1-3185,22 3 3114,-20-3 1,0 0-9,15 3-722,-1 1 654,0 0-140,-3 0 98,-2 1 76,-2 0-192,-3 0-45,-1 1-124,-3 1-2,-2 0 10,-3-1 14,-3 0 2856,11 3-2820,-11-4 1445,9 3-1359,-13-6 335,0 0-179,1 0 0,0-1 50,14 5-60,-9-4 385,10 3-398,-13-3 88,-1 0-6,-1-1 10,0 1 17,9 4-11,-10-3-17,7 1-3376,-12-4 3393,-1-1-553,-1 0 576,-1 0-161,10 3 149,-7-3 0,8 2 11,-8-3 23,12 0 11,16 2-45,3 1-23,-20-3 1,-1-1 5,10 3 0,-4 0-5,-11-1 11,-2-1 0,-2 0-17,0 1 0,-2-2 11,0 1 37,-2-1-37,0-1-1920,-1 1 1915,0-1 16,0 0-11,0-1 23,2 0-17,0 0 5,2-1 0,0 1-5,3-1 0,-1-1 0,1 1 11,1-1-23,0 0 57,21 2 1842,-16-2-1893,15 1-11,-21-2 17,-2 1 487,6 0-504,-8-1 3286,4 1-3281,-6 0 1,-4 0-6,2 1 350,6 0-345,-7 0-16,9 1 28,-9-1-11,1 0 10,2-1-4,20 4-12,-12-2 11,15 3-11,-19-4-11,0 1-12,-2 0 29,-2 0-12,-3-1 12,-2 1-6,-3-2-11,-1 2 16,-2-2 6,-1 0-11,-1 0-11,-2 0 11,0 0 11,0-1-5,0 1-12,1-1 6,6 3 6,-3-2-6,4 1 0,-3 0-6,-1-1 23,1 0 0,0 0-28,-2 0 22,0 0-11,-2-1 17,-1-1 5,0 1-50,-3-1 39,2 1 1,0 0 27,3-1-34,0 1 7,3-1-12,-2 1 0,-1 0-6,0 0-5,-1 0 5,0-1 12,-2 1-6,-2-1-6,2 1 1,-1-1 33,3 1-17,1 0 0,1 0 0,-1-1 0,-1 1-11,0 0 0,-2 0 0,2 0-5,-1 0 5,0-1-6,1 2-5,-2-2 0,2 1 22,-2-1 0,1 1-11,-1-1 0,1 1 11,0 0-11,0 0 6,1 0-6,4 0 11,-2 0-11,5 1-5,-2-2-7,-1 2-21,-1-2-270,-1 2-234,-3 0-2628,-6 2-6666,-2 2 9022,-4 0 1,4-3-1,2 0 1</inkml:trace>
  <inkml:trace contextRef="#ctx0" brushRef="#br2" timeOffset="57719">13775 3819 15604,'2'-5'1233,"-1"1"3365,-1 4-3916,-4-10-1875,2 7 16,-4-8 570,4 10 889,0 0-311,-1 1 427,1-1 144,0 1 1275,1 0-591,0 2 448,1 0-251,0 1-1245,0-1 125,1 1-1204,0 0 556,1 0-1100,-1 0 649,1 1-761,0-2 278,1 1 870,0 0 367,5-1 1030,-1-1-143,5 0 677,1-1-501,2 0 612,4 0-92,15-1-314,-6 0-48,12-1-593,-11 0-141,1 0-127,0 1-197,-1 0-2,0 0-44,0 0-194,10 1-57,-8 0-55,8 0 26,-11 0 259,-1 0 49,0 0-3814,0 0 4163,13 0 103,-11 0 23,11 0 6,-12 0-5,1 0-239,14 0 24,14 0-348,-9 0 4,-14 0 1,-3 0-8,-1 1-23,8-1 41,-3 2-81,-1 0-51,-1 1-41,-4-1-22,-10 0-19,0 0 13,0 0 2689,0 0-2519,2-2 0,-1 1 0,2-1 0,0 0 0,13 0 0,-9 0 0,21-1 0,-20 0 0,8-2 0,-12 2 0,0-2 0,-1 2 0,0-1 0,0 1-1131,-1-1 1213,-1 1-569,0 0 437,1 0-1910,0 0 1831,1 0 117,1 0-246,12 0 45,-7 1-50,9-1 30,-10 1 15,1 0 6,0 0 641,-1-1-645,12 0 2480,-9 1-2274,8-1 65,11-1 4,-18 1 22,16-1-175,-23 1 2610,-1 0-2516,0-1 0,21-2 0,-16 1 0,16-1 0,-20 2 0,-1 0 0,1 0 0,24-1 0,-17 1 0,18-1 0,-24 2 0,1 0 0,0-1 0,-1 1 0,0 0 0,0-1 0,0 0 0,-1 1-2714,0-1 2619,0 1-60,18-3 219,-15 1-150,14 0 3,-19 0 33,-1 1-61,1-1 50,-1 1-19,2-1-1990,-3 1 1949,2-1 175,-2 1-30,-1 0 7,0 0-160,-2 0 2179,8-1-2219,-1 1-9,2-1 35,-2 1 196,1 1-235,-5-2 7,16 0 162,-13 0 3423,8 0-3397,-8 1-106,11-2-32,-7 1 14,8 0-13,-11 0-17,1 2-25,-1-2 9,1 2-28,-1-2 536,9 1-54,-8 0-2994,7 0 3234,-11 0 22,11-1 62,-7 0-23,9-1 36,-9 1-2652,12 1 2254,-7-1-362,10 1-23,-12-1 2273,15 1-2325,-10 0-2,10 0-2285,-14 2 2250,-1-1-28,0 1 17,-2 0 189,9 0-61,-7 0-61,7 0-8,-8 0 19,1 0 18,3 0 6,1 0 47,18-2 32,-10-1-14,-6 1 1,1-1 38,6 0 3,13-2 28,-16 2-12,13-2 1760,-13 1-1778,10 0-207,-5 0 270,-11 1-137,19 0-18,-23 3-38,8-1-18,-10 1-20,-1 0 11,2 0 4,2 0 8,19 0 11,-9 0 1722,15 0-1679,-14 0 20,0 0 16,-1 0-17,-3 0 11,0 0 5,-4 0 581,-3 0-576,-1 0-6,-4 0 0,-1 0 424,-2 0-423,12 1-38,-13 0-2041,9 1 2030,-15-1 36,7 0-7,-4-1 24,7 1-9,-4-1 382,0 0 15,2 0 49,22 0-15,-6 0 4,17 0 1,-20 0 2838,-5 0-2886,-10 0-372,-2 2-37,0-2 12,-2 2-90,3-2 3,-4 2-12,4-2 49,-7 0-14,3 1 504,-1-1-432,3 1 41,0-1 59,1 0-30,-1 0 34,9 0-65,-8 0 42,6 0-3,-8 0-32,-2 0 23,-2-1 35,2 0 22,-5 0 34,2-1 32,-3 1-43,0-1 11,1 0-2,0 0 4,9-1 33,-4 0-122,7-1 4,-7 1-32,0 0-13,-1 0-11,-3 0-12,2 1 9,-4 0 16,-2 1 74,-4 1-95,-2 0-39,-4 0-126,1 0 228,-21 1 1,17 0 0,-12 0-1</inkml:trace>
  <inkml:trace contextRef="#ctx0" brushRef="#br3" timeOffset="63958">20765 3686 8712,'4'-4'1396,"0"0"6061,-4 4-7299,14-14 384,-10 11-162,11-12-140,-15 15-188,0 2-156,0 0-58,0 1 56,0 0 298,-1 2-300,0-1 71,-1 2-22,-1 1 187,-1 2 231,-1 1 43,-1 2 29,0 2-6,-2 1-44,1 2-137,-2 2-5,-1 3-112,1 2-15,-2 1-20,1 1-21,-1 2 3,0 2-24,0 1 12,0 1-234,0 1 250,0 1 140,-5 18-152,4-12-2691,-3 13 2677,3-15 7,2 0 1,-1 2 5,0 2-9,-2 2 49,1 2-839,3-10 1,-2 0 741,-5 20-528,6-18 0,-1-1 506,-5 17-125,0 2 123,0 1 559,3-16 1,1 1-527,3-10 0,-1 0 55,-3 11 1,-1-2 52,-6 17 4,-2 0-205,-1-1-316,6-15 0,-1 0 359,4-11 0,0 1-10,-5 9 0,1 0 516,-8 14-584,0-1-17,1-2-17,2-1 203,8-17 0,-1 1 33,-6 18-47,8-18 0,1-1 55,-6 13-416,0 1 403,-1 0 0,-1 1-5,1 0-64,-1 1-32,0-1 17,2-1-16,0-4 6,1-1 218,1-1-214,0-1 1,0 0 1608,0-1-1544,-1 0 12,0-1 17,0 0 2,4-10 1,-1-1-1830,-8 16 1768,8-16 0,0 1 13,-5 10 402,-1-1-413,2-1 411,-7 18-411,13-24 1,0 0 123,0 0 0,1 0-138,0-1 1,0-1 14,-3 12-1,-1 0-10,1 1 10,3-12 1,0 1-12,-5 18 14,1-8 1,0 1 25,-2 7-37,5-15 0,0-2 20,-6 15-15,5-14 1,-1 1 3,-9 18-23,8-18 0,0-1 17,-6 14-14,6-15 0,1 1 9,-8 15-15,8-17 1,1-1 30,-3 8 0,-5 17-17,8-14-10,-6 14 4,8-15 29,-7 20-34,3-13 0,6-16 1,0 0 5,-7 14-1,0 1 1,-2 1-6,-1 2 12,-2 0 1256,0 0-1229,-1 0-27,1-2-6,0-2-6,2-3 390,2-3-384,2-4-6,2-3-13,3-2 24,2-1 679,1-3-690,-2 9-34,3-8 35,-2 8-1,1-12 6,0 2 5,0 0-5,-1 1 1858,-1 2-1841,0 0 16,-2 2-27,0-1 10,-1 1-456,0 0 439,-1-2 18,2 0-12,0-3-5,2-1-11,0-2-1,2-1 7,0-2 237,3-4-249,0-1 11,2-4-11,0-2 11,2-2 0,0-1 481,0 2-481,1-1 17,-2 3 0,0-1-11,0 3-12,-2 2 12,0 2 5,-2 2 6,-1 2-16,-2 1 10,-4 8-16,3-7 5,-2 5 11,3-6 17,2-5-22,0 0 0,5-7 17,1-5 257,1-2-280,-1 0 6,0 2-17,-1 0 0,0 3 17,-4 4 5,1-1-5,-2 2-6,2-4 0,0-1 6,2-1 17,0-2-23,2 0 34,0-2-1,1 0-49,-1 1-6,0-1 16,1 3 23,-3 4 0,1-1-22,-1 2 5,0-3 0,0 1 12,1-2-1,-1 2 28,-1 1-38,1-2 4,-1 1 35,1 0-23,1-3 0,-1 1-6,1-1-5,0 0 5,-1 1 6,0 1 6,0 0-6,0 0 17,0 1-12,-1 1-21,-1-1 16,1 1-28,0-2 5,1 1 23,0-1-22,1-3-6,1 0 101,0-2-79,0 0-11,1 1 6,-2 1-17,0 0 6,0 1-6,0 1-6,0-1 17,-1 0-5,2-1 5,-1-1 0,1 0 12,0-1-124,1 0-594,-1-5-907,1-2 1602,0-8 0,0 6 0,0-2 0</inkml:trace>
  <inkml:trace contextRef="#ctx0" brushRef="#br2" timeOffset="72345">16844 10305 8382,'5'1'3300,"-2"-1"3606,-3 0-6301,1 2-554,-4-2-7,1 1 7,-4-1 5,2 0 106,-6-2-61,2 1 0,-4-2 11,4 1 0,0-1-6,-1 0 6,1 0-17,-1 0-27,0-1 10,-1 0-5,1 0-17,-1 0 22,0 0-33,-1 0-6,-1-2 11,0 1 23,-7-4-39,3 2-12,-6-3 6,6 3-5,0 0 5,-1-1-6,-2-1-22,0 1 22,-1-1 1,0-1 5,1 0 5,2-2-16,-8-5-6,8 3 12,-6-5-1,9 5-5,0 0 11,1-1 6,1 0 10,0-1 18,0 0 0,0 1-1,0-1-5,0 2 0,0 0-17,1 1 12,-1 0 72,-5-6-50,4 4 0,-5-4-6,6 5 6,0 0 0,1 0 6,1 1-18,-1 0-10,2 0-18,-1 1-5,1-2 0,1 2 28,-5-8-39,4 6-3370,-3-6 3392,4 7 1,-1-1 4,1 1 7,1 0 10,-1 0-5,1-1 28,-1 0-16,-1 0-1,0 2 6,0-1-1,-1 1 1,0 0 6,0-1-7,0 1 3427,-5-6-3460,2 3-17,-2-7 12,3 6-23,-1-3-16,-1 0-18,-2-3-851,-2-1 874,-2-1-5,-2-2 21,0 1-4,-2-1-7,1 0 1,-2 0-18,-3-2 1,-2-1 6,-4-3 2,4 4 0,0 1 3,4 4 6,0 1-1,-1-1-5,-1 0-3126,-13-11 3120,9 8-22,-10-10 23,13 11-1,-2-2-429,0 0 440,-2-2 12,1-1 0,-2 1 11,0 0 6,-1 0-6,1 2-6,0 0-5,0 0 11,1 1-11,0 1-1,1 0-21,-16-9-6,12 9 11,-10-8 0,16 12 0,2 0 11,1 1-1592,0-1 1604,1 1-7,0-1 2038,0 0-2042,0 0-12,1 1 11,0-1 6,-1 0-1,2 0 7,-1 0-391,0 0 385,0 0-12,0-1 12,-1 2-209,1-2 215,-1 0-12,0-1 6,1 0-156,0-2 139,0 0 1878,-1-1-1861,0 0-2226,-1-1 2226,1 0-1378,-2-1 1367,0 1 664,-1-1-670,0-1-418,0 0 423,1 0-5,0-1-11,2 0 0,-3-2 0,1 2 0,-1-2 11,0 1 5,-1-1 1,0 0-12,0 1 650,8 8 1,-1 0-645,-13-12 0,13 12 0,-1 1 11,-10-11 6,0 1-342,0-1 336,-1-1-11,1-2 0,-2 2 0,1-1 5,-1 1 6,8 10 1,1 0-7,-16-12 1,7 6 0,-1 0-6,-5-5-3,7 4 0,0 1 9,-6-6-1,6 6 1,0-1 22,-5-5-12,4 5 1,1 1-17,-7-6-79,14 13 1,1 1 78,-13-10 0,1 2 0,-1-1-11,2 1 11,-2-1 0,1-1 1493,-2 0-1493,1-1-501,-1 0 506,12 9 1,0 0-29,-14-13 23,14 13 0,1 0-11,-9-9 6,-1 0 33,1-1-40,0 1 12,1-1-5,0 0-12,0 0 17,0 0 0,0-1 0,1 1 11,0 0-16,0 0-1711,1 0 1710,-1 0 6,1 1 1053,-1-1-1050,9 10 0,-1-1-9,-13-14 6,5 5 0,0 0 5,-5-6-8,15 14 1,0-1-660,2 0 0,1 0 657,-11-16 19,12 16 0,1-1 1923,-7-12-1931,1 1-213,1-1 213,1 1-50,7 11 0,1 0 44,-10-15 3,9 16 0,0-1 2740,-6-10-2743,4 13 0,0-1-11,-9-15 11,9 15 0,0 1 0,-7-11-2505,0-2 2505,-1 1 11,1-1-297,3 5 0,-1-2 291,-5-10-564,5 10 0,2 2 570,0-5 0,1 1-14,2-1 42,-4-16-5,7 13-172,-3-12 149,8 17 700,1 2-694,0-1 2250,0 3-2244,-5-14-12,4 12 18,-5-10-29,4 14 6,-1-1 5,-1 1 6,0-1 0,-7-13-12,7 15 1,0-1 16,-9-20-22,-3-5 75,13 26-64,0 1-5,0 0 0,2 0-1,0 1 18,0 0-2275,-2-11 2274,2 9 1346,-1-8-1351,4 12-428,-1 2 427,2 0 7,-4-7-12,4 7-5,-3-6 5,5 10 6,0 0 856,-1-6-868,1-2-5,-1 0 0,2 3 501,-1-1-496,2 7 12,-4-11 6,3 13-7,-2-4 3399,1 9-3398,0 0 11,0 1 0,0 1-6,1 0-5,-1 0 11,2 1-11,-1 0-1,1 0 7,0 0-23,0 0 17,0-2-1,0-2-4,1 2-11,1 0 7,0 5 0,1 0 0,-1 1 11,1-1 11,-1 2 0,1-1 163,0 3-108,0-1 53,-1 1-79,1-1 80,0 1 17,0-1-6,0 0-59,-1-1-91,1 0-3,0 1-2936,0 0 2958,3 3 0,-2 0 0,2 1 0</inkml:trace>
  <inkml:trace contextRef="#ctx0" brushRef="#br4" timeOffset="83440">7404 7501 10708,'-3'1'2503,"1"-1"6078,2 0-8671,2-3 917,-1 1-359,2-1 16,-2 1-24,0 0 25,0 1-43,0-1-297,0 0 333,1-1-778,0 0 109,3-3-55,0 1 49,2-3 81,-1 2-127,2-1 243,0 0-164,1-1 226,1 1 39,0 0-135,0-1 51,1 1-63,-2 0 21,1 0-17,-1 1 19,1 0 62,2-3-29,-1 2 32,2-2-41,-3 2 70,1-1-51,2-1 33,1-1 31,11-7-35,-4 3 6,17-11-14,-13 10-28,6-5-14,-8 7 6,-1-1 2,0 0 18,1 0-3327,9-7 3351,-7 5 17,6-5 0,2-3 32,-8 4 1,0-1-47,4-2 1,0 0-330,14-15 429,-20 18 277,2-2 38,-1 2-2152,1-2 2109,-1 0 1838,1 1-1851,10-11-10,-8 9-46,18-17-310,-10 8-10,1 1 79,-3 2-88,-9 9 353,1-1-347,0 0 0,1-1-37,9-5 1024,-8 4 0,0 1-1020,4-2 0,14-10-22,-11 8-29,11-6 216,-15 11-204,-1-1 7,0 2 10,-3-1 43,13-10 8,-11 7-671,9-9 430,-9 10-14,0-2 359,2 0-149,1-1 126,17-12-59,-11 7-25,-11 11 0,-1 0-14,11-9 307,2-1-2,0 0-345,0 0-503,-1 0 528,0 1 270,-10 9 1,1-1-265,14-11-128,-14 11 1,0 1 94,11-7-100,-1 0 91,0 0 21,-2 0-297,0 1 175,-10 8 1,0 0-164,15-10 156,-14 9 1,0 0-142,11-6-2096,0-3 2109,1 0 11,-1-1 300,1-2-18,-3 2 0,1 0 30,11-7-205,-11 6 0,-1 2 194,3-2 351,1-1-18,0-1 10,1 1-48,0 0-9,-1 1-12,-2 2-270,0 0-3,-1 2-338,1 0-9,-1 1 144,-10 7 1,1 0-152,14-10 154,-14 10 0,0 1-175,11-8 308,1 1-22,-1-1 40,1 0-23,0 0 25,1 0-1,-2-1 1161,1 1-786,-2-1 2030,1-1-1641,-1 2-49,-2 0 149,-1 1-628,-3 4 1,1-2-4,-5 4 1,1 0-299,13-9 0,0 2 122,11-8-345,-2 2-34,-17 10 41,0 0-30,-1 1 281,0 0 188,-2 3 0,1 0 530,8-6-228,-8 6 1,-1 0 227,1 1-265,0-1-7,-1 1-4,0 0-403,-1 1 68,0-1-318,-3 1-4,-2 1 948,-2 0-623,-1 1 17,-3 0 32,8-6 54,1-1-13,0 0-54,-2 1-105,-5 6 0,0 0 0,0 0 0,9-5 0,-9 4 0,6-2 0,-12 6 0,-1 1 0,6-5 0,-7 5 0,7-4 0,-8 6 0,2-1 0,0-1 0,1 0 0,1-1 0,-1 1 0,2-1 0,-2 1 0,0 0 0,0 1 0,11-8 0,-10 7 0,7-5 0,-12 8 0,0 0 0,-1 1 0,3-2 0,-4 2 0,2-1 0,-5 2 0,1 0 0,1 0 0,0 0 0,2-1 0,2-1 0,1 0 0,1-1 0,1 1 0,0-1 0,0 1 0,4-2 0,-2 0 0,-2 1 0,-5 2 0,-6 2 0,0 0 0,-2 0 0,0 1 0,-1 1 0,-1-1 0,2 2 0,-1-2 0,0 2 0,1-1 0,-1 0 0,0 1 0,3-1 0,-1-1 0,6-1 0,-3-1 0,4 0 0,-2 1 0,0 0 0,2-1 0,0 0 0,1 0 0,3-1 0,-3 2 0,1-1 0,-5 2 0,-3 1-1406,0 1 1253,-3 0 1,0 0 0,-1 1 0</inkml:trace>
  <inkml:trace contextRef="#ctx0" brushRef="#br4" timeOffset="85469">7660 7384 9882,'-12'1'1892,"3"-1"-1182,9 0 4825,0 0-5093,-15-28-380,10 16 97,-11-24-34,15 23 609,0-21-583,1 14 10,-1-17 36,1 18 10,0-3 213,2-2-27,0-3-3350,2-2 3214,2-4-16,-1-4-182,3-1 130,-1 8 0,1-3-2,2-2 1,1-2-1169,0 0 0,1 0 1090,1-1 0,0 3 103,8-20-818,-4 15 0,1-1 702,-4 9 0,1-1 8,5-10 0,0 0-21,-5 11 1,0 0-333,8-18 0,2-1 324,-7 11 1,1 1 433,6-15 1,0 1-448,-8 16 1,-1 1 405,-1-1 1,0 1-436,-1 0 0,0 1-11,-2 0 1,0 0-10,0 0 1,0 1-7,-1-1 1,-1 1-8,1 0 0,-1 1-3,0 1 0,0-2 131,4-12 1,-1-1-38,-2 12 1,-1-1 3,4-10 1,-1 1 2,-4 13 1,1 2 315,-1-1 0,1 1-156,9-29-16,1 3 38,0 2-247,-6 17 0,1 1 61,9-18-34,-9 20 0,1 0 74,7-10 19,1 1 72,-6 12 0,1-1 225,11-17-229,-10 16 0,0 1 214,10-14 7,0 1-4,0 1-965,1 2 958,-1 0-282,0 2 1682,-1 2-1690,-1 1-18,-3 3-1239,-3 0 1426,-2 2-66,-3 1 243,-1 0-354,-1 2 2191,-1 1-2215,-1 1-32,1 1-2057,-2 1 1551,0 0 2335,0 1-1928,10-20-6,-8 16 8,7-15-15,-11 20 6,0 0-70,0 0 361,0 1-58,0 1 83,0 0-8,1 2 75,-1 0 2260,2 1-2614,-2 0 0,2 0-765,0 1 1312,0 0-329,1-1-218,-1 0 0,0 0-1783,0 0 1879,1 1-154,0-1 115,1 1 1631,7-9-1688,-6 6 0,6-5 0,-7 7 0,1 1 0,-1 1 0,1-1 0,5-6 0,-5 5 0,9-11 0,-11 12 0,4-5 0,-6 8 0,-1-1 0,1 1 0,0 0 0,-1 1 0,5-4 0,-5 3 0,4-4 0,-6 5 0,1 1 0,2-5 0,-4 5 0,4-3 0,-7 5 0,2 1 0,-2 0 0,0 1 0,-1-3 0,-1-1 0,1 1 0,-3-3 0,1 6 0,1-1-127,-1 2-238,4-3 408,-1 0 190,1-1-17,1 1-216,-3 3 0,1 1 0,2-3 0,-1 3 0,0-3 0,-1 2 0,-1 1 0,0-2 0,-2 4 0,0-1 0,-1 2 0,0 0 0,0 0-25,0 1-1092,0-1 242,0 1 148,0-1 136,0 1 284,0-3-61,1 0 568,1-1 379,1 1 260,1-1 273,1 1 168,2 0-1280,0 2-6253,2 1 6486,-3 1 1,-1 0-1,-3 1 1</inkml:trace>
  <inkml:trace contextRef="#ctx0" brushRef="#br4" timeOffset="109674">2572 1859 19370,'-48'-12'298,"0"0"0,0 0 1,-13-4-1,5 8-2808,18 18 0,4 7 2571,4-3 1,1 2 2,-2 2 1,0 1 290,-2 3 0,1 0-277,-2 1 1,1 1 2,1 1 1,-1 3 80,-12 14 1,0 2-460,12-8 0,1 1 325,6-5 0,-2 3 0,3-2 14,1 5 0,3 2-241,4-3 0,1 4 1,3 0 220,1 1 1,4 1-1,-1 0-15,1 1 1,0-1 0,3-1-6,5 18 1,5-5 0,2-18 0,5-2-17,15 9 0,5-2 275,-4-12 0,3-3-286,14 6 0,3-4-17,-6-14 0,2-6-26,2 0 1,5-5-268,-2-4 1,4-3-1,-2-2 276,10-2 1,0-2 35,-10 0 1,2-1-1,2-4 28,-7-3 1,2-3 0,0-1 0,-3-1 25,6-4 1,-2-2 0,1 0-65,-5 3 0,1 0 0,-1-1 0,-5 0 61,-1-2 0,-5 0 0,-2-2 81,11-16 0,-5-2-121,-11 11 1,-2-1 64,7-12 1,-5 0-12,-12 13 0,-4 0-3,0-2 0,-2-1-14,-2-1 0,-1-1-5,-1-2 0,-2-1-207,0-1 0,-2 0 208,0-2 0,-2 0-17,1 0 1,-2 0 343,0 2 1,-3-2-285,-4-11 1,-4 0-20,1 18 0,-2 1 442,-6-8 0,-5 5-403,-24 0-48,20 26 1,-3 3-5,-5 3 0,-1 2-6,-5 3 1,-1 3-3,-5 3 0,0 3-2,-3 1 1,-3 4 3,3 3 0,-5 3 0,1 3-64,-3 3 1,0 2-1,0 0 43,0 1 1,0 1 0,2 1-18,2 1 1,2 1 0,4 0-20,-2 5 0,3 1-22,2 0 0,1 1-248,3 1 0,2 0 197,3 0 1,3 1-52,3 0 1,2 1-76,4-2 1,2 2-567,4-1 0,3 1 106,2-2 1,4 3 688,6 19 1,3-2-1,-2-4 1,4-15 0,1 0-1</inkml:trace>
  <inkml:trace contextRef="#ctx0" brushRef="#br4" timeOffset="110091">1922 2319 18611,'-53'14'526,"-1"0"0,6-1 0,7 0-362,14 3 631,5 0-720,5 2-29,4 0 4,5 9-34,5-6 313,14 10-203,13-10-30,8-2-236,9-7 237,-4-8 74,20-5-100,-12-3 24,-10-1 1,-1-3 185,11-9-110,-4-2 7,-13-2-5,-16 5 524,-1-10-382,-6-3-41,-7-8-152,-3 8 413,-26-9-457,15 23-8,-17-8 21,17 19 47,1 1-6,0 1 11,1 2 385,1 0-568,-5 7 31,7 3 70,-1 2-506,12 7-674,16-3-48,2-1-440,13-2-1283,1-8-2088,4-2-4129,0-2 9125,-4-2 1,-14 1 0,-8-1 0</inkml:trace>
  <inkml:trace contextRef="#ctx0" brushRef="#br4" timeOffset="110424">2658 2036 18951,'0'-3'4693,"0"0"-1477,0 3-2500,-65-12-2073,37 14 1542,-12-7 0,1 4 88,14 15 379,1 3 138,3 0-46,3 2-56,5 0-2982,3 0 2660,6 1-357,2 0-77,3-1-109,5-1-794,4-1-781,5-3 683,4-2 322,3-3 265,5-3 2535,2-2-2003,2-3-112,1-2 606,-1-2 267,-2-2 94,-3-4 285,-3-2 10,-4-2 404,-3-2-200,-4-1-887,-3-1-517,-3-1 0,-2 0 0,-3 0 0,-1 1 0,-3-1 0,-3 1 0,-4 1-333,-1 1-988,-13-8 274,8 9 240,-9-4 131,10 11 412,5 3 306,-3 2 238,6 5 952,-1 3 629,-1 4-887,-1 5-915,0 2-763,0 4-3391,0 2-3545,2-1 6929,1-2 1,4-10 0,1-4 0</inkml:trace>
  <inkml:trace contextRef="#ctx0" brushRef="#br4" timeOffset="110789">2146 2773 20511,'-5'-2'2868,"2"1"-124,3 1-2559,-38 0-67,28 5 247,-27 3-246,41 4-267,3 1-35,5-2 84,3 1 65,5-4-30,4-1 41,4-4-3524,4-1 3561,2-4-727,1-3 1161,2-4-411,11-9 526,-12 2-257,5-7 161,-17 5-17,-3-1-36,-3 0-76,-3 1-73,-1-1-64,-2 2 2565,0-10-2796,-6 11 1286,0-6-1462,-5 13 1053,-1 2-1172,0 0 326,0 2-659,0 2-282,0 0-2337,0 2 0,0 0 0</inkml:trace>
  <inkml:trace contextRef="#ctx0" brushRef="#br4" timeOffset="111191">1784 3439 20836,'2'-44'707,"0"0"1,-1 4 0,2 7-21,2 11-167,-1 7-38,-1 4 267,-2 3-570,-1 5-29,0 0-122,-1 11 110,-2 2-76,-3 10 5,-2 4-3374,-2 6 3380,-3 7 11,-1 8-403,-3 6 380,-2 7-284,9-26 0,-1 1 248,-1 3 0,0-1-339,-1 3 1,0 1 330,0 1 0,-1 1-3,1 1 0,0 0-9,0 1 1,1 0 366,1 0 0,1 0-381,2-1 1,1 0-26,2-1 1,2-1-37,3-2 0,2-1-48,2-1 1,3-2-68,3-2 0,2-1-380,20 24-202,8-10-493,4-9-953,4-10-3220,2-10 5433,4-7 0,-36-5 0,-4-3 0</inkml:trace>
  <inkml:trace contextRef="#ctx0" brushRef="#br4" timeOffset="111421">2763 3061 19285,'21'47'69,"0"0"0,-1-2 0,-5-3-69,-11 14-22,-2 5 387,-1-13 1,-1 1-635,-1-10 1,0 1-365,0 11 0,-1 5 633,-2 9 0,0-4 0,0-5 0,0-14 0,1 0 0</inkml:trace>
  <inkml:trace contextRef="#ctx0" brushRef="#br0" timeOffset="122676">6295 3377 27022,'-1'-17'-1382,"0"3"721,1 14 1734,0 0-294,0 4-915,1 0-540,2 4 262,1-1-431,6 7 297,-2-1-3402,4 5 2660,-1-3-67,6 8 490,-3-6 542,4 7-44,-4-7 382,-1 1 172,6 11-57,-6-6 85,4 9 57,-6-9 97,-2 0 37,0 0 43,-1-1 166,1 11 21,-3-9 23,1 8 1,-2-11-592,0 0 446,0-1-170,1-1 3818,1 0-4142,1 0-176,1-1-207,2 1-180,0 0-45,8 8-211,-4-7 196,6 6 123,-5-8 220,-1-1 106,0-1-3200,-1 0 3380,-2 0-2216,1-1 2328,-1 1-70,0-1 11,1 0-6,0 0-39,-1-1-42,0 0 29,0 0 1615,0 0-1599,0 0 91,5 7-86,1 1 28,7 4-18,-6-5 7,1-3 155,-6-5 6,1-1 140,1 0 86,9 4 38,-4-4-731,6 3 778,-5-4 64,0-2-69,0 1-64,0 1-117,-1-1-23,-1 1-148,0-3 77,5 4 2521,2 0-2673,6 3-1191,-8-3 1024,-2-1-3,-8-4 24,1 1 27,0-1 23,1 0 17,-1-1 66,3-2 267,13 1 169,9-3 54,2 1-43,5-3 88,10 0-2365,-11 0 2006,-15-1 0,0 1-320,16-2 390,0 1-178,0-1-22,0 0-159,-2 2 1352,-1-2-1437,-3 2-36,-3 0 12,-2 0-42,-2 0 2295,-3 0-2294,24 0 161,-22 1-29,19 0-1874,-27 1 1681,0 0 37,2-1 129,-1 0-102,17-1-1538,-8 1 1556,13-1 72,4 0-61,6-1 243,0 1 1440,-4-2-1614,-18 0 12,-3 1-2084,-2-2 2211,-2 2-32,-3-2 2157,0 1-1821,-3-2 51,0 1 447,7-1-513,-7 0 215,6 0-1870,-10 0 1587,1 1-408,0-1 68,1 2 2,12-3-94,-7 2-80,9-2 196,-9 2 2167,-1-1-2350,1 2 24,0-1-36,0 1 37,9-1-12,1 0 17,0 0-20,6 0 28,-18 2 126,7-2 38,-10 2 205,7-2-329,-7 2-39,6 0 8,-9 0-1,1 0 3415,0-1-3377,3 1-32,-1 0 147,4 1-161,0-1 32,1 1-26,2-1 20,0 1-13,0 0-2,11-2 32,-11 0-193,8 0 367,-13-2 57,-2 1 10,-1-1 37,-3-2 50,-1-1-169,-1 0 36,0 1-37,-1 0 646,0 0-295,0 0 15,-1 1-45,0 0-56,4-2 160,-4 2-67,3-2 52,-6 4-473,0-1 42,-2 1-44,5-1 51,-1-1-180,1 1-27,2-1 32,-6 0 24,3 2-26,-5-1 50,5 0-23,2 0-23,-2 0 165,0 1-53,-2 0 2,-3 2-93,3-1 49,-3 1-63,1-1 35,-1 0-117,3 1-351,0 0-586,2 1-4071,1-2-3976,1 2 8326,-1-1 1,-7 1-1,-3-1 1</inkml:trace>
  <inkml:trace contextRef="#ctx0" brushRef="#br0" timeOffset="123985">10503 4454 15976,'-6'-3'1101,"2"2"5805,4 1-5780,-27-8-826,20 6-135,-19-6-112,26 8 462,0 0-77,4 0 707,6 0-3502,13-1 2663,2-1 306,8 1-161,-5-2 192,4 1-422,3-1 135,21-2-124,-10 0-88,17-2-454,-16 1 469,2 0 61,1-1-63,-14 2 1,2-1 18,3 0 1,1-1-67,0 1 0,-1-1-677,1 1 0,-3-1 762,18-3-40,2 1-24,-1-2 4,-1 1-30,0 0-125,-2 0 71,-16 3 1,0 0-14,20-4 17,-21 4 0,0 0-37,13-3 379,1 0-367,0 1 1,0-1 12,0 0-18,1 1 6,0-2-495,1 2 306,0-1 115,-2 1-308,-3 0 12,-1 0 2,-3 2 400,0-1-395,-2 1 2553,-1 0-2370,-1 0-23,-3-1 157,1 1-267,14-5 10,-12 3-320,11-3 1,-16 3 19,0 0-6,1-1-6,0 0-18,2 1-4,18-5 323,-14 3 1007,13-3-701,-20 5-1638,-1 2 1424,-3 0 7,0 1-12,-1 2 1,-2-1 68,-1 2-103,-1-1 609,9 0-589,11 0 168,-8-1 13,5 0 12,-22 1 51,14-1-16,-7-1 39,10-1 15,4-3-7,-8 3 932,12-2-952,-12 2-2,1 1 626,-3 1 1,1 0-193,8 0-37,20-3 24,-34 5-54,-2 1 7,-3 0-30,-1 1 8,-2 0-3339,-3 1 2842,-3 0 658,-1 0-661,1 0 175,-5 0-144,2 0-102,-5-1 50,1 1-25,0-1 49,2 1 40,0 0-39,2-1 56,0 0-64,1 0 174,9 0-112,-3 0 77,7 0-44,-5 0-2257,1-1 2304,1 1 1905,9-1-1918,-9 2-46,7-1 24,3 0-33,-12 0 36,9 0-11,-15 1-155,7-2 39,-5 1-11,5 0 3253,-6 0-3260,1 0-21,-1 0-5,2 1-114,-1 0-530,7 0 67,4 0 1,-9 0 0,-1 0 0</inkml:trace>
  <inkml:trace contextRef="#ctx0" brushRef="#br0" timeOffset="131408">14178 3868 11664,'-12'-6'95,"3"2"69,9 4 4892,0 0-3983,14-11 484,-7 8-205,16-9-494,-12 11-149,3 0 270,-2 1-173,2 0-638,1 0 0,1 0-548,3 0 283,13 0-231,-6 0 402,12 0 162,-7-1 0,2 0-6,10-1-437,-7 1 1,-1-1 453,7-1 6,1 0 28,1 0-54,-12 1 1,1-1-5,3 1 1,0 0-118,0 0 0,-1-1-836,-1 1 0,-3 0 862,14-1-16,0 0-237,-14 1 0,3 0 322,0 0 1,1 0 153,9 0 1,-1 0-39,-8 0 1,-2 1 298,28-1 38,-1 0-84,-15 1 14,14 0 13,-4-1-246,2 0-2829,-1-1 2506,-4 2 18,-16-1 328,2 1-309,1 0-430,4 0 446,3 1-54,2-1-1423,4 1 1398,1-1 5,-14 1 0,1 0 1469,18 0-1498,-20 0 0,-2 0 9,12 0 9,14 2-173,-17-1-41,7 1-1,-21 0-2,-4-1 1,-4 0-10,3 1-18,-7-1 1857,2 0-1300,5 0 81,5-1-2,1 1-16,1-1-122,-11 0 17,2-1 2866,1 0-3133,0 0 0,1 0-164,0 0-3024,0 0 3014,0 0 92,-2 0 23,9-1 140,6 1-60,-8-1 11,2 1-29,-19-1 82,2 2-72,-1-1 22,1 0 31,2 0-72,-1 0 3343,3 1-3337,0 0-154,15 0-89,-8 0 43,22 0-13,-7 0-3410,13 0 3433,-11 0-215,12 0 210,-10 2 21,3-2 16,-5 2-28,-13-1 32,0 1-2239,1-1 2214,0 1-22,-1-1 155,2 0 352,-3-1 2439,2 1-2053,11-1 5,-10-1-281,8 1 332,-14-2-35,-3 0 1684,0 0-2397,-4 1 0,0 0 0,-3-1 0,-1 0 0,0 0 0,-1-1 0,1 1 0,0-1 0,2 1 0,1-2 0,1 2 0,1-2 0,1 1 0,11-3 0,4 1 0,9-2 0,-10 2 0,-5 1 0,-11 1 0,-2 1 0,-1 0 0,-2 1 0,-1 1 0,-1 0 0,4 0 0,-4 0 0,7 0 0,-7 0-73,11-1-1,-8 0 89,17-3 76,-11 2-50,8-2-41,-8 1 0,13-1 0,-9 1 0,10 0 0,-12 0 0,-1 0-61,-1 1-81,-2 0 161,-2 0-44,-1 0 39,-2 1-24,0 0-148,3 0-7,-4 1-44,5-1 54,-6 1-72,2-2 118,1 2-78,0-2 72,2 1 144,0 0-29,2 0 62,0 1-223,1-1 86,-1 1-133,0 0 37,-1 0-33,0 0 5,-3 0 57,-1 0-22,-1 1 126,-1 0-29,-2 0-25,0 1-43,-1 0 284,4 2-96,-5-2 35,4 2-30,-4-3 80,1 1 2,2 0 131,0-1 66,2 0-242,0 1 70,0-2 22,0 2 78,7-2-35,-6 0-17,5 0-48,-7 0-18,-1 0 20,5 0-35,-6 1-110,4-1-18,-6 1-216,0-1 168,5 2-121,-3-2 25,5 1 3,-5 0 11,2-1 57,-1 0 85,2 1 93,1 0-93,0-1 82,2 0-38,0 0 10,2 0-99,-1 0-5,0 0-40,0 0 41,0 0-24,-1 0-19,-1 0 24,0 0-34,0 0 81,-1 0 16,-1 0-6,0 0 7,0 0-76,0 0-17,-2 0 0,1 0 44,-2 0-11,1-1 3,-1 1-42,0 0-5,0-1 126,-1 1-23,1 0 46,-1 0-96,4 0 29,0 0-25,0 0 40,-1 0 1,-6 0-46,-1 0-52,-1 0-18,0 0-58,-1 0 5,0 0-11,0 0 5,0 0 7,1 0-1,0 0 93,1 0-12,0 0 93,0 0 0,0 0 6,-1 0 6,-1 0-1,-1 0 0,0 0 46,-1 0-46,0 0 40,0 0 55,-1 0 40,0-1 600,1 1-221,-1-1-865,0 0 806,-1 0-1165,1-1 118,-1 0-173,0 0-6,0-1-52,0-1 82,0 1 388,0-2-251,0-1 543,-1 2-211,1-3 185,-2 4 36,2 0-88,-2 0 123,2 1-51,-1 0 3,0 1 196,0 0 133,-1 1 296,1 0 193,-1 0 36,1-1-344,0 1 161,-1-1-114,-1 1-7,-1 0-109,-2 0-293,-4 0-176,0 1 59,-4 1 231,0 2-102,0 0 46,-2 2-196,0 0 54,1 0 0,-3 0 13,-7 3-52,3-3-6,-6 1 16,-4-2 39,7-1 15,-9 1 15,10-3-32,-2 0 0,0-2-47,-1 1-40,-16-1-13,8-1-883,-12 0 857,11-1-14,0-1-16,-2 0-509,-7-1 0,-2 0-1219,12 1 0,-1-1 1843,-6 0 0,-5 0 1,7 0-1,-8-1 1,-2 0-1</inkml:trace>
  <inkml:trace contextRef="#ctx0" brushRef="#br0" timeOffset="138956">20337 3711 21730,'4'-11'734,"-1"3"-622,-1 8-61,-2 0-46,2 0-44,0 0-73,3-1-168,3 0-611,4-1-3691,4 0-4083,1 0 8665,-1 0 0,-6 2 0,-5-1 0</inkml:trace>
  <inkml:trace contextRef="#ctx0" brushRef="#br0" timeOffset="144224">16618 670 28787,'-38'-42'-1735,"0"1"0,2 3 0,3 8 460,-4 16 2174,-5 4-25,-5 4 39,-5 4 6,-4 4 18,-4 3-518,0 6 1756,-1 3-986,18 2 0,-1 2-716,11-3 0,0 1-473,-10 7 0,2 3 0,11-5 0,2 2 0,0 1 0,1 1 0,1 1 0,0 2 0,2 1 0,1 0 0,2 0 0,1 3 0,-1 10 0,3 2-485,6-12 0,2 1-301,-1 7 1,4 0-786,9 10 564,9-19 1,5-1-1147,15 14 1454,8-11 0,4-4 336,-11-13 1,1-3 297,12 4 0,4-2 317,8-6 1,1-3 184,-13-1 1,2-2 138,15-1 1,0-2 409,-16-3 1,-3-1-1275,2-1 0,-1-2 1116,0-1 0,0-2-242,-2 1 1,2-3-191,2-4 1,4-4 0,-3 2 13,-3-1 1,-1 0-368,0-2 1,3-1 0,-7 0-98,-8 1 1,-4 0-172,1-3 0,-1-1 48,0-1 1,-1-1-111,0-2 1,-1-1-51,0-1 1,-1-2-175,0 0 1,-1 0 379,-1-1 0,0 0-252,-2 1 0,0 0-71,-2 1 1,-1 0 470,-3 2 0,0-1-918,8-25 879,-14 21 0,-4 0-983,-5-14-111,-13-10-161,-15 26 112,-11 3 500,-11 5 482,22 14 0,-2 2 183,-3 0 1,0 2 62,-3 1 0,-1 2 101,0 0 1,-1 2 66,1 0 1,-2 1-148,-16 4 1,0 1 13,14 0 0,0 2-424,-3 2 1,-4 3-1,6 0 111,4 1 0,3 1-157,-13 5 0,2 2-350,16-3 0,2 0-779,-1 1 1,1 1 1211,-3 5 1,2-2-1,-3 3 1,3-1 0</inkml:trace>
  <inkml:trace contextRef="#ctx0" brushRef="#br0" timeOffset="144621">15937 800 17842,'-3'-3'-1029,"1"0"3192,2 3-2717,-52 40 1013,67-10-481,-49 17 128,77-24-5,-16-19-754,3-2 710,2-2 103,0-3 45,-2-1-3412,0-4 3455,-3-2-2414,-3-2 2294,-1 0-15,-2-2 181,4-9-181,-10 5 5,2-6-1,-9 8-12,-4 0 2309,-2 0-2213,-4-4 3247,-1 6-3403,-4-3-28,-3 8-17,-2 0-12,-2 3-10,-2 1-23,0 2-291,-6 1-67,6 2-213,0 0-225,8 2-346,4 2-768,3 2-7712,4 5 9667,-1-4 0,2 1 0,-2-6 0</inkml:trace>
  <inkml:trace contextRef="#ctx0" brushRef="#br0" timeOffset="144954">16587 671 14830,'-40'26'218,"8"-4"321,32-10-411,3-2 226,2 0-114,1-2 117,3-1-43,0-2 297,1-2 503,13-5-771,-9-3-30,9-5-44,-12-1-17,-1-2-45,-1-2 118,-1-7-219,-4 5 79,-1-10-45,-5 9-95,0 2-45,-2 3-392,0 8 84,0 1-106,0 5-62,0 4-242,-2 4-452,0 4-4292,-3 13-749,3-7 6211,1 6 0,3-16 0,2-4 0</inkml:trace>
  <inkml:trace contextRef="#ctx0" brushRef="#br0" timeOffset="145437">16135 1404 31323,'-14'-20'-4642,"0"10"3941,0 33 1403,-3 4 198,-3 4-5941,-1 2 5782,1 3-253,1 1 737,3 0-93,5 1-450,4-1-294,4-1-841,7 0-301,5-3-503,7-1-154,6-3 337,6-3 353,3-2-150,21-1 633,-10-9-60,14-2 2630,-17-9-3535,1-6 1786,4-5 1,-21 3 0,-1-2 0</inkml:trace>
  <inkml:trace contextRef="#ctx0" brushRef="#br0" timeOffset="145620">16770 1298 32767,'19'-10'0,"-2"3"0,-7 41-2029,1-6 718,0 3 0,1 1-2409,3 12-1196,-3-10 1,-1-1 4062,-3-2 1,-4-15 0,-3-6 0</inkml:trace>
  <inkml:trace contextRef="#ctx0" brushRef="#br0" timeOffset="152523">7530 7437 9252,'3'1'3257,"-1"-1"2105,-2 0-4960,-1-4-145,0 1-30,-1-5 18,0 3-72,0-1-39,0 0 9,0 1 125,-1-4-196,0 4 58,-1-1-26,3 2 21,-1 1-49,0 0 27,0 1 90,0 0-111,1 0 110,0 1-2463,0 1 2280,0 5-47,1-3 42,0 6-37,0-6 33,1 0 47,0 0 272,0-1 2174,1 0-2320,-2-4-78,1 2-27,-1-2 10,0 0 0,0 1 23,0 0-1310,0 2 1405,2 2 56,-1-1 1361,1 2-1512,-1-13-56,-1 4 22,1-9 6,-1 8 28,1 1 11,-1 1 44,0 2-10,0 0-432,0 3 29,-1 5-690,2 2-4133,0 8 5080,3 3 0,-2-8 0,0 2 0</inkml:trace>
  <inkml:trace contextRef="#ctx0" brushRef="#br0" timeOffset="180315">17362 10778 9666,'0'0'0</inkml:trace>
  <inkml:trace contextRef="#ctx0" brushRef="#br0" timeOffset="187005">4906 13563 17080,'7'-49'558,"-1"0"0,-1 4 0,2 5 1531,5 1-1826,-3 8 1138,0 7-1166,-2 7 697,-2 7-798,-3 4 2063,0 3-2191,-2 2 580,0 9-575,0 0 40,1 24-23,0-5-1524,1 17 1507,0-4-2868,-1 5 2851,0 5 6,-5 5-1831,-2 3 1820,-4 3-218,-3 0 215,5-30 0,0 0 690,-9 26-681,1-4-7,2-7 7,2-10 5,4-7 1724,1-6-1708,4-10 351,1-4-328,2-7 1,0-3-1,0-4 3238,2-10-3237,1-3 4,1-10 18,1 0-23,0-4 11,-1-7-10,0-6-1293,0-6 1298,-1-7-6,1-5-14,-2 29 0,1-1-5,-1 0 0,1-1 2,1 2 0,0-3 17,2-10 1,2 1-12,-2 13 0,2 1 33,4-15 1,1 3 33,10-7-84,0 6-61,4 13 50,-12 21-5,7 2-6,5 13 5,-2 6-5,26 24-17,-15-2-176,-10-9 1,0 4 127,5 6 1,-2 2-4,-5-7 1,-1 2-156,1 4 1,1 5 0,-2-3-1022,-4-2 1,-3 0 604,4 11 0,-3 0-445,-8-13 0,-3-2-3985,1 30 5080,-6-26 0,1-3 0,-2 2 0,0-1 0</inkml:trace>
  <inkml:trace contextRef="#ctx0" brushRef="#br0" timeOffset="187214">4921 13662 21780,'48'-38'-11,"1"-1"0,-3 3 0,-2 7-213,7 13-656,-11 4 1,2 0-796,-10 3 0,0 0-3111,8-1 0,-2 0 4215,6-1 1,-21 6-1,-10 2 1</inkml:trace>
  <inkml:trace contextRef="#ctx0" brushRef="#br0" timeOffset="188762">6951 12955 21174,'-47'13'37,"0"0"1,4-1-1,6 0-9,10 1-5,-1-1 11,-2 1 0,2-2 11,-1 1 388,3-3-176,-6 2-27,10-4 197,-1-1-91,13-4 63,3-1-91,3 0 142,2-1 261,1 0-694,-2 7 11,-2 0 5,-3 10 1,-3 1-6,0 3-6,-3 4 1,0 3-12,-1 3-1119,2 3 1125,1 2-11,3 1-6,2 1-3020,4-1 3009,1-1 17,4 1-180,2-3 174,4 0-1954,4-2 1954,1-3-6,4-2-297,3-3 280,4-2 1582,20 4-1721,-5-8-90,17 0-285,-23-13 1,1-2-181,18-2 235,-18-2 0,0-2-1271,-1-5 0,-1-2-2230,14-7 3983,-14 3 0,-3 1 0,-8 1 0,-1 1 0</inkml:trace>
  <inkml:trace contextRef="#ctx0" brushRef="#br0" timeOffset="188944">6518 13498 16801,'-8'1'4895,"2"0"-3752,6-1 1170,0 0-2318,4-14-46,13 5-100,9-11-140,17 6-314,5-1-644,7-1-3667,-15 4 1,1 0 3465,11-2 0,1-1 0,-38 11 1</inkml:trace>
  <inkml:trace contextRef="#ctx0" brushRef="#br0" timeOffset="189579">8060 12954 17868,'-46'-9'86,"-1"-1"0,4 1 0,7 8 2507,14 23-2548,0 2-6,-1 5-1089,0 1 1084,2 4-12,0 3 335,2 1-357,0 4 821,7-10 0,2 0-815,-4 18-6,5-17 0,3 0-28,2 25 17,5-17 0,7 8-1806,6-22 1806,5-3 0,4-5 11,4-2-738,3-4 738,3-1-865,0-5 865,2-2 22,-1-3-5,-1-5 468,-3-3-457,-4-5 5,-3-2 12,-4-2 1239,-2-3-1217,-2-1 11,-1-2 1,-2 0 1228,-1-2-1206,-2 0 994,5-10-983,-5 9-2,3-6-37,-2 11 0,0 2 2885,2 2-2885,1 1-17,2 3-6,0 1-5,1 3 5,1 2 1097,1 2-1114,1 2-5,-1 2 372,1 5-372,8 11-17,-7 0-5,5 9-12,-9-3-27,-1 1-79,-1 4-118,1 0-1422,4 19-8179,1 3 7978,-4-4 0,-5-16 0,-9-21 0</inkml:trace>
  <inkml:trace contextRef="#ctx0" brushRef="#br0" timeOffset="191416">4878 15647 8246,'0'-47'973,"0"1"0,0-1 1,0-2-1,0-1 1,1 7-111,1-15-519,-1 24 0,0 2 1960,3-9-1940,-3 17 973,1 1-1180,-2 16 2067,0 4-2296,0 2 32,0 7 40,0 2 3302,4 22-3308,0 16-11,2 5-199,-2 11 194,-3-11-15,-3-9 1,0 1 16,-1-10 1,1 0 2,-3 12 0,0-1-5,-4 13 22,3-22 0,0 0 11,-2 12 0,-1 5 23,4-29 5,2-7 297,1-5-101,2-6-22,-1-5-56,1-5-89,0-5-46,0-6 12,0-5-6,0-17-17,1 6 602,1-12-613,2 11-11,9-14 0,-2 11 11,7-10-11,-3 18-45,13-6-3376,-5 10 3382,11-4-466,-7 12 442,3 1-90,4 2-16,19-3 108,-9 4-7,14-2 1,-17 5 11,-1 1 33,0 0 6,-1-1 3144,-3 1-3116,-4-1-6,-4 0 34,-4-1 17,-6 0 17,-4-1 687,-3 0-665,-4-2 6,-2 0 16,-3-1 18,-2-1 257,-2-4-246,-1 5 10,-2-2-22,0 6 6,0 2 0,0 2 123,-3 1-263,4 2-56,-1 1-57,3 9-4,0 26 83,0-3-17,2 22-39,2-12-78,3 3-740,1 3 0,3 5-470,0-7 0,0 0-1274,2 10 1,0-2 2662,1-9 0,0-6 0,-2-9 0,1-3 0</inkml:trace>
  <inkml:trace contextRef="#ctx0" brushRef="#br0" timeOffset="192140">6495 15389 15691,'-9'-46'711,"-1"-1"0,2 5 1,0 7 2006,2 15-2427,0 5 1463,-2 1-1626,3 7 717,0 0-974,2 6 2791,3 1-2780,-1 10 292,1 1-270,2 25-3352,1-7 3381,3 14-1209,1-5 1,1 0 1051,2 14-685,-2-9 1,-1 0 645,0 6 86,-4-16 1,0-1-943,0 13 1119,-1 7 1119,-4-21-990,-1-13 33,-3-1 1624,-6-14-1657,2-6 2414,-12-17-2465,11 3 3376,-5-12-3404,9 10-5,4 0-11,0 0-17,2 0-12,7-8-16,2 5 5,7-7-66,19-2 27,-2 8 0,14-6-3,-17 14 1,0 1-802,16-6 818,-15 5 0,-1 1 3,12-5 22,-3-1 1,-2 0 10,-2-1 29,10-13 11,-12 7 6,4-10 38,-16 10 18,-4 1 33,-4 0 269,-1-4-174,-5 9 258,-1-5-253,-5 15 783,0-1-861,-2 8-56,1 2-33,-1 2-45,1 0-95,0 0 17,0 1 5,-1 3 17,2 4 50,-1 6-106,3 35 39,0-11-64,3 7 0,0 1-1619,3 8 1030,2-3 1,0 2-93,-3-20 1,0-1-1343,3 11 1,1 0 1547,0-9 1,-2-3 0,2 2 0,0-3 0</inkml:trace>
  <inkml:trace contextRef="#ctx0" brushRef="#br0" timeOffset="192784">7850 15405 19809,'0'-48'1107,"0"0"0,0 4 1,0 5-397,0 3-162,0 5-118,0 6-39,0 4 174,0 3-308,0 6-270,0 3-32,0 7-24,2 25 68,1-3-28,2 23-534,1-7 528,0 6-916,1 4 771,0 4-147,2 2-178,-1 3-235,2-1-219,1 0-341,2-5-393,2-5-6065,8 6 7757,-1-13 0,-4-8 0,-7-16 0</inkml:trace>
  <inkml:trace contextRef="#ctx0" brushRef="#br0" timeOffset="194032">4949 15491 18155,'-9'-47'1120,"0"0"0,0-3 1,1 7-672,3 9 118,-1-6-220,3 16-22,0 4-40,1 5-21,-1 2 106,2 3-325,-1 5-47,1 2-127,0 3 208,0 4-56,1 3 49,1 8-27,1 5-1378,0 9 1367,1 5-4,-2-1 1,0 1-2959,1 22 2934,-2-15 0,0 1-4,-1-10 1,0-1-222,-1 2 0,0-1 224,-1 0 1,0 0 5,-5 28 6,0-4-23,0-7 29,-1-4-12,2-7 17,-1-5-22,2-6 22,0-6 33,1-6 68,2-5 129,1-5 38,2-2-21,0-4 771,0-3-945,0-6-68,0-5 1,2-7 5,5-24-14,-1 15 0,1-2-5,-1 0 0,2-2-18,1-4 1,1 1 8,-2 7 1,0 0-43,1-1 1,1-2 58,6-15 0,0-1-6,-3 13 1,0 0 10,5-11 1,0 2 5,-5 15 0,0 3 51,15-25-23,0 5-22,1 4 11,1 6-1379,0 5 1362,0 5 1,11-1-12,-9 12-17,7 0-6,-11 14 18,-1 3 2376,2 6-2371,11 17-1937,-9 3 1897,7 17 12,-14-3 1133,-1 8-1133,-2 6-280,-11-24 1,0 1 276,-1 1 1,0 2 2,0 0 0,-1 1-3,1 0 0,-1 1-339,0-1 1,1 0 332,-1 0 1,1-1-20,0-2 0,1 0-123,10 26-174,2-5-291,3-6-578,0-4-1679,2-6-6688,-3-7 10203,-2-8 1,-11-11 0,-5-5 0</inkml:trace>
  <inkml:trace contextRef="#ctx0" brushRef="#br0" timeOffset="195471">7944 15067 15709,'-5'0'3843,"1"0"-522,4 0-9116,-28-18 5588,24 12 753,3-25-933,26 20-89,22-8 709,-12 9-978,3 2-354,0 1-77,-1 3 3000,-2 2-3645,-3 1-6438,6 7 4904,-13-1 3355,0 4 0,-18-4 0,-4-2 0</inkml:trace>
  <inkml:trace contextRef="#ctx0" brushRef="#br0" timeOffset="195605">7996 15317 17955,'-1'36'-818,"12"-13"-380,32-40-1685,9-4 2883,-20 8 0,0 1 0,2-2 0,1 1 0</inkml:trace>
  <inkml:trace contextRef="#ctx0" brushRef="#br0" timeOffset="196122">9068 14887 24531,'-45'-43'-336,"-2"28"358,31 45 12,-8 15-619,4-6 573,6-9 1,1 1-779,3 2 0,0 1 776,1 0 0,1-2-19,4 28-23,21-7 28,2-15-12,14 9-10,-3-20 0,4-3 365,2-3-383,2-4-2810,0-2 2828,0-4 11,-3-2 197,-1-4-135,4-1 16,-11-2 928,1-4-894,-14-2 27,-3-3 18,-2-1-6,-3-3-2198,-1-1 2187,-3-3 2157,0-13-2163,-2 5 0,0-11 12,0 8 16,0-2 0,1 1 12,2 0-7,2 2 2,3 2 4,2 2 68,8-5-129,-4 8-12,6-2 3307,-5 9-3284,7 0-33,14 4-34,-7 3-23,8 6 17,-14 4 292,0 4-297,1 2 16,1 2-22,-1 2-22,0 1-1,-2 2-16,-3 4-50,-4 2-79,-5 5-420,-5 6-314,-5 5-3304,-8 6 4206,-10 12 0,7-27 0,-3 0 0</inkml:trace>
  <inkml:trace contextRef="#ctx0" brushRef="#br0" timeOffset="199242">9406 12759 15328,'-9'-53'88,"0"1"0,1 4 0,-1 3-21,-8-5-39,3 16 1,-3-1-91,-6 0 0,-4 0-1416,-14-7 0,-4 1 1465,4 10 1,-2 3-16,-9 2 0,-1 4 523,6 8 0,0 2-442,-6 0 0,-2 2-268,-3 1 1,-5 1 253,16 4 1,-4 0-1,-1 1 1,3 0 24,-6 0 0,2 1 0,-3 0-37,2 1 0,-3-1 1,-1 1-1,3 0-332,-2 2 1,2 0 0,-1 1 335,-2-1 0,0 1 1,-1 1-9,-1 0 0,0 1 0,-1 1 0,-1-1 0,0 2 0,0-1-11,15 0 1,-1-1 0,1 1 0,-1 0-179,1 0 0,0 0 0,-1 1 0,-3 0 203,-4 1 1,-3 1 0,-2 1-1,1-1 1,3 1-33,-1-1 1,3 1 0,0-1 0,-3 1 28,0 1 1,-4 0 0,1 0 0,0 1 0,4-1 36,2 1 0,4-1 1,0 0-1,0 1-29,-2 0 0,1 1 0,-1 0 1,1 0-2,0 0 0,0 0 0,0 1 0,1 0-1,-1 0 1,0 1 0,0 0-1,1 0-28,0 0 0,0 1 0,0 0 1,1 0-2,0 0 0,1 1 0,-1-1 1,-2 3 1,-2 1 1,-3 1 0,-1 1-1,0 1 1,4-2-3,0 0 1,2 0 0,1 0 0,-2 1-7,0 0 1,-2 2-1,-1 0 1,2-1 0,4-1-2,-10 6 1,3-1 0,2 0-7,-1 0 1,2 0 0,-1 1-2,3-1 0,-1 0 0,2 1-84,1-1 0,1 0 0,1 1-6,2-1 1,0 1 0,2 0-3,1-1 0,1 0 0,2 1 0,1 0 1,1-1-1,1 1 4,2 0 1,1-1 0,0 1-48,-12 13 1,1 1-10,3-1 0,2-1 7,3 1 1,1 0 106,4-2 0,2 0-13,2-1 0,3 0 59,3-2 1,2 0-8,3 0 1,2-1-2,3-2 1,3 3-25,4 11 0,4 1-5,4-12 0,2-1-13,5 11 1,5-2 12,2-14 1,5-3 410,3 1 0,3-1-391,5-1 1,2-2 428,5-1 0,3-1-370,4 0 0,3-2 306,4-1 1,5-1-287,-15-7 1,5 0 0,1-1 0,-2 0 223,5 0 1,-2-1 0,3 0-234,-1 0 0,3-1 1,0-1-1,-2 0-411,2-1 1,-2-1 0,1-1 410,1 0 1,1 0 0,0-1-1,1 0 0,1-1 1,0 0-130,1 0 0,0 0 0,1-1 58,0 0 0,1-1 0,-1 0-134,0 0 1,0 0-1,4-2 205,-13 1 0,4-1 0,1-1 0,0 0 0,-4 0-139,2 0 0,-3 0 0,0-1 0,2 0 84,1-1 0,2 0 1,1 0-1,-1-1 0,-3 0-6,-2 0 1,-3-1-1,-1 0 1,0 0 70,2-1 0,0 0 1,0 0-1,0-1-91,0 0 0,1 0 1,-1-1-1,1 1-30,0-1 0,0-1 0,0 1 0,0-1 71,1 1 1,-1-1 0,1 0 0,-1 0 28,1 0 0,0-1 1,0 0-1,0 0-37,0 1 1,0-1-1,0 0 1,0-1-7,0 1 1,0-1-1,0 0 1,0 0-2,0 0 0,0 1 1,-1-1-1,1 0-48,-2 0 1,-1 0 0,1 0 0,3 0 41,1-2 1,3 0-1,1-1 1,-1 0 0,-3 1-4,0 1 1,-4 0 0,0 0 0,3 0-2,-2-1 0,3 0 0,0-1 0,-1 1 0,-4 1 3,9-3 0,-4 0 0,0 0-13,-1 0 0,-1-1 0,0 1 12,-3-1 1,-1 1 0,0-1 1,-4 1 1,0 0 0,1-3 14,9-5 1,1-2 0,-3 1 7,-14 6 0,-2 1 0,0-2 15,6-3 0,1-2 0,-4-3 177,-6-5 0,-3-2 0,-5 2 303,-3 0 0,-4-1-411,10-16 0,-11-2 30,-26 11 1,-9 3 436,3 8 1,-4 1-563,-10-12 0,-6 3 440,3 10 0,-3 2-449,-2 0 1,-6-1 180,-2 4 0,-6-1 0,-3 2-217,7 5 0,-2 2 0,-2 0 0,1 0-5,-2 0 1,0 0 0,0 1 0,-2 1-27,-2 1 0,-2 2 0,0 0 1,3 3-537,-5 0 0,2 2 1,-1 1 287,-3 0 1,0 1 0,-2 0-222,15 3 0,0 0 0,-1 0 0,-1 0 528,-7 1 0,-2 0 0,1 0 0,6 1 0,-11-1 0,5 1 0,-1 0 0,0 0 0</inkml:trace>
  <inkml:trace contextRef="#ctx0" brushRef="#br0" timeOffset="470067">9405 6202 23242,'-22'-20'0,"7"8"655,-2 3-655,7 9 223,-2 0-223,0-3 113,-1-2-113,-2-1 342,-2-6-342,-4-1 0,-2-3 0,-2-3 0,-2 0 0,1-2 0,0 0 0,0-4 0,-4-4 0,0-6 0,-2-2 0,1-2 0,0 2 0,1 1 0,-2 1 0,4 6 0,3 5 0,-3 3 0,2 4 0,-4-1 0,-1 1 0,5 2 0,2 3 0,3 2 0,12 5 0,2 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4T09:00:28.828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5450 2952 19619,'4'-41'1012,"1"-1"0,0 4 0,-2 10-654,-4 21-162,0 5-112,-1 1 56,-7 22-95,2 0-451,-6 22 434,1-3-504,-1 4 476,-1 5-17,-1 3-44,1 2-46,0 2-83,1 0-264,6-17 1,0 1-500,-1 19 155,4-22 0,1-1-2087,2 11-1781,4-6 4666,3 0 0,-2-20 0,1-3 0</inkml:trace>
  <inkml:trace contextRef="#ctx0" brushRef="#br0" timeOffset="382">5577 2712 15053,'-36'-47'1172,"-1"0"1,3 5 0,2 6-209,-11 8-5852,-1 9 5515,0 7-106,0 5 1347,0 5-1447,0 6 528,1 4-714,1 9-467,12 2 0,-1 3 377,-15 17 324,15-9 0,1 1-411,8-4 1,2 2 39,-11 20 0,2 2-70,7-10 0,0 2-6,-2 8 1,0 5 0,3-3-29,3-3 0,3 1-22,1 5 0,2 6 0,2-6-28,4-4 0,4-3-1096,3 16 1,4-3 1098,4-23 0,4-3 5,4-2 1,4-2-54,2-5 0,3-2 67,4-2 1,2-4-4,4-3 1,1-4 101,2-1 0,3-3-93,-1-3 0,4-2 0,-3-1 326,8-1 1,1-3-270,-4-2 0,6-2 1,1-2-1,-5-1 19,-5-3 1,-4-1 0,3-3 42,4-4 0,4-4 0,-2-1 0,-6 0-24,5-7 0,-6-3 19,-9-3 0,-1-4 0,-7 3-22,-9 6 1,-4 0-12,3-12 0,-3-2 17,-5-3 0,-4-3-42,-4 7 0,-2-2 0,0 1-14,0-12 0,-2 0-5,-1 15 0,-2 0 1,0 5 269,-11-18-243,1 23 0,-3 2-244,-15-10 202,11 18 0,-2 4-50,-19 4-61,-2 8-96,-2 7-201,-1 6-421,2 5-1159,0 6 1705,-2 5 0,24-9 1,1-1-1</inkml:trace>
  <inkml:trace contextRef="#ctx0" brushRef="#br0" timeOffset="1787">5750 3202 12689,'40'-3'9,"1"0"1,-2 0-1,-3 1 19,4 2 22,5 0-4511,6 0 4545,4-1 28,5-1-88,-28 1 1,1-1 50,1 0 1,1 0 240,1 0 0,2-1-170,20-2 0,2 0-79,-12 0 0,1 0-426,-6 1 1,2 0 0,-1 0 417,8-2 0,-2 1 0,4 0 0,0-1-9,4 0 1,-1 0 5,2 0 0,4 0 5,-4 0 1,5-1 0,1 1-23,-12 1 0,-1-1 0,2 1 0,3 0-10,-2-1 0,3 1 0,1-1 1,-1 1-1,-2-1-141,3 1 0,-1-1 0,-2 1 1,1 0 125,-1 0 0,0-1 0,-1 1 0,-3 1-231,1-1 0,-3 0 1,0 1 242,0 0 0,1-1 0,2 0 13,0 1 1,3-1 0,1 0 0,-4 0-12,4 0 0,-3 1 0,2-1-7,-3 0 0,2 0 0,0 0 0,-4 1 12,-1 0 1,-3 0 0,-1 0 5,1 0 0,0-1 0,-1 1 6,-2-1 0,1 1 0,1-1 63,15-1 0,3 0 0,-3 0-43,-15 1 1,-1 0-1,1 0-9,11-1 0,3 0 0,-5 0 90,1-1 0,-2 1-73,-2-1 0,0 1 268,-2-1 0,-1 0-280,-2 0 1,0 0-3,-3 0 0,0-1 28,13-2 0,-1 0-54,-16 3 1,-1-1 242,10-1 0,-3 0-214,7-2-12,-8-1 1688,-8 2-1357,-2-4-107,-16 4 2029,-3-1-2085,-16 2 938,-6 2-999,-7-2 61,-18-4-117,3 2-45,-13-3 17,8 4 2242,-1 0-2136,-14-6-22,1-3-711,1 1 638,10-1-16,14 6-7,4-1 1,1 1 5,2 1 1,2 0 5,1 2 111,-1-1 29,3 1-118,0 2-89,5 5 576,4 1-706,1 2 141,4 6 6,3-1-12,6 7 6,3 0-6,5 2-28,6 4 17,5 2 0,3 1 0,14 7-967,-9-4 0,0-1 934,10 4-7,-1 2-317,0 0 239,-3 2-78,-4 1-107,-7 0-89,-9-1-857,-12 10 124,-14-9-4930,-27 15 6055,-8-18 0,3-5 0,11-12 0</inkml:trace>
  <inkml:trace contextRef="#ctx0" brushRef="#br0" timeOffset="2688">11836 2704 15965,'-42'-20'614,"0"0"1,4 1-1,7 1-160,15 0-101,4-1 764,6-1-748,5-10-251,8 7 50,21-18-135,0 18-943,18-5 932,-5 11-14,-8 8 1,2 1-3,21 0-9,-19 3 0,1 2 14,15 3 11,-16 5 1,0 2-12,17 5-22,-12 6 0,-2 2-11,-1 8 10,4 15 12,-27-10 0,-8 3 0,-7 2 6,-9 2 5,-9 1 6,-10 2 0,-7-1-12,-7 0 12,9-14 0,-1-1-3,7-7 0,1 0 5,-9 5 1,1-1 19,-10 4 6,3-2 0,6-4-23,4-3-5,7-3 410,7-4-444,5-2 440,6-1-401,6-4-5,6 0 0,5-4-23,7 0-16,7-1-28,5-3-2431,7 0 2352,4-4-34,6-1-372,4-1 342,-11 1 0,1 0 106,-10 2 0,3-1-148,12-3 0,6-1 0,-5 0 69,-7 2 1,-2 0-31,23-6 0,-1-1-17,-28 6 0,-3 0-31,0-1 1,0 0-390,27-14-201,-2-5-247,-4-3-118,-3-6-1133,-4-3 1319,-4-4 346,-6-2-1472,-4-1 2049,-8 0 389,-13 5 1,-3-1 517,-5-10-663,-3 12 1,-5 3 153,-15 0-12,-6 2 65,-7 3 52,4 12 1,-3 2 499,-20-10-569,15 13 0,0 0 41,8 7 1,1 2 32,-2 1 1,0 0 10,-2 0 0,0 1-9,-2 1 1,1 1-31,-3 1 0,0 1-113,0 0 1,-3 2 227,-20 0 0,-1 2-166,13 2 0,-1 1-125,7-1 0,-3 1 1,3 1 292,-6 3 0,3 2-178,-3 2 0,0 1-1,-1 2 1,1 2 1,-1 2 0,1 1-10,0 3 1,0 1-930,2 2 1,1 2 680,1 0 0,3 3-32,2 1 1,1 1-52,4 1 0,2 2-323,4 1 1,2 0 207,3 1 0,3 2 394,3-2 0,4 4-576,1 14 1,5 1-22,5-14 0,3-1-376,3 13 1,5-3 318,2-17 0,6-2-42,14 11 1,5-2 108,-6-11 1,3-1 62,12 7 1,3-3 196,-8-12 1,0-5-30,3 0 1,1-2-22,1-2 1,4-2 124,-2-4 0,4-2 0,-2 0 131,9 0 0,1-2-10,-7-1 0,2-2 1,-3-1 14,7-1 1,-2-2 2,0-2 0,1-2-17,-1 0 0,-1-1-14,-2-2 1,0 0 130,-3-2 1,-1 0-129,-3-2 0,-2 0 36,-3-2 0,-2-1 5,-3 0 0,-2-2 35,-3 0 0,-2-2-61,-2-1 1,-2-1 285,-3-1 1,-2-2-432,-1-1 1,-2-1-37,-1-2 0,-2-1-57,-2-2 0,0-1-33,-2-1 1,-2 0-13,-1-2 1,-1 0 8,-2 0 0,-1 0 12,-2 2 1,-2-2-151,-7-10 1,-4-1 143,1 15 0,-3 0-1,-7-8 0,-3 2 781,1 15 0,-1 4-702,-4 0 0,-1 3 7,-3 0 1,-2 1-834,-2 3 0,-2 2 776,0 1 1,-4 1-708,-18 1 1,-2 2-777,14 3 0,1 1-2232,-11-1 0,2 2 3871,22 3 1,5 0 0,-3-1 0,14 2 0</inkml:trace>
  <inkml:trace contextRef="#ctx0" brushRef="#br0" timeOffset="3413">12270 3488 23911,'0'-32'-312,"0"-1"1,4 4 388,0 73-241,2 13 125,-3-25 0,0 1-4662,0 24 4617,-1-25 0,-1 0 22,-1 3 1,1 0 443,-1 2 1,0 1-454,0 0 0,0 3 15,-2 18 1,1 1-71,0-13 1,-1 0 86,0 12 1,0 4 79,-1-10 1,0 2 0,1-4-20,-1 1 1,0-1-565,-1 1 1,1 4 0,-1-6 549,-1-6 1,0-4-6,0 1 1,0 0 635,0-1 1,-1 2-640,-1 14 1,-1 2-23,1 0 0,-1 0-512,0-1 1,1-1 513,0-5 1,1-5-21,-3 14 575,0-4-624,-1-11 1,1 0-119,-3 11 31,3-16 1,1-1-2508,-3 10-5064,5-17 7747,-2 4 0,6-25 0,1-5 0</inkml:trace>
  <inkml:trace contextRef="#ctx0" brushRef="#br0" timeOffset="4037">11554 6104 14760,'9'-44'814,"0"0"0,-1 3 0,1 8-343,2 14-112,1 1 555,1 3-752,2 1-3861,1 2 3783,3 1-17,3 1 898,2 1-836,18 2-84,-9 4-1914,13 0 1897,-13 7-11,0 3 3,2 6-14,-1 3 5,13 16-90,-2 9 1714,-3 1-1713,-11 2 22,-19-13 28,-5 1 50,-12 16 12,-6-11 5,-11 9-6,-5-16 7,-3-3 27,-4-2-351,-2-4 569,-15 2-105,13-10 32,-8 1 18,19-10 28,3-3 5,4-3-11,2-3-22,4-3 2942,1-8-2864,6-4-186,2 0-33,8 0 837,4 7-825,11-3-57,0 6 1,8-1 0,-3 6 0,2 2-28,3 2-1,4 3 131,2 2-142,3 4-3238,1 3 3233,2 3-11,-1 3-13,1 2-27,-7 2 1,-1 2-6,5 7-106,-10-6 0,-5 0 112,-11 4-6,-8 1-17,-10 1-17,-7 0-22,-10 0-39,-8-1-587,-6-1 503,-4 0-107,-2-4-129,-3-1-2769,-6-8 0,-2-3 3240,22-5 0,0-1 0,-14 3 0,6-3 0,17-6 0</inkml:trace>
  <inkml:trace contextRef="#ctx0" brushRef="#br0" timeOffset="4431">11930 5524 11835,'-54'-10'608,"-1"1"1,3 1-1,5 5-154,-6 17-17,-5 7-1583,27-8 1,0 2 1352,-2 1 1,0 2-23,-2 1 0,0 2-40,-1 1 1,1 2 385,-1 2 0,0 1-461,0 2 0,1 2-261,0 1 1,2 2 235,0 2 0,2 1-9,1 1 1,2 2-9,2 1 0,3 0-26,1 1 1,2 0-182,3-1 1,3 1 161,3-2 1,3 0-15,2-1 0,3-1 6,4-1 0,3-1 2,3-1 1,3-2 5,4-1 0,3-1 3,4-2 0,2-2 8,4-1 1,3-2-4,3-2 1,3-3-3,4-1 0,3-3 5,4-2 1,2-1-18,1-3 1,4-2-12,-1-2 1,4-1-1,-2-1 376,7 0 1,3-1-304,-15-2 0,6 0 1,-1 0-1,-5-1-537,10-3 1,-2-1 562,-9 1 0,2-1 1,-4-2 57,1-4 0,-3-1 403,-1 0 0,0-4-263,13-9 1,-2-2-130,-15 6 0,-1-1 97,9-8 0,-3-2-105,-18 9 0,-4 0-9,-1-2 1,-3-1 27,12-27-61,-8-5-33,-9-4-49,-10 30 1,-2-1 5,-1-1 1,-2-1-4,-3 0 1,-1 1 5,-1 0 1,-3 0-7,-2 1 1,-2 2 93,-2 2 1,-1 1-97,-3 2 0,-1 1-12,-3 2 1,-1 2-12,-2 2 1,-4 1-26,-17-2 0,-2 2 3,9 6 0,-1 2-34,-15-2 1,-1 2-51,15 7 0,0 1-102,-1 1 1,0 0-243,-1 3 0,0 0-869,0 2 0,1 1 1339,-7 2 0,5 1 0,-5 1 0,3 1 0</inkml:trace>
  <inkml:trace contextRef="#ctx0" brushRef="#br0" timeOffset="5164">10788 6555 18242,'3'-10'1417,"0"3"-757,-3 7-495,-5 2-11,-7 1-87,-4 0 0,-8 1-15,-1 0-59,-4 2 46,-6 1-5,-5 1-419,-6 1 401,8-2 1,-1 1-1650,8-2 0,-1 0 1633,-11 2 0,0 0 0,10-2 0,1 0-261,-2 0 1,0 1 263,0-1 0,-3 0-1013,-17 5 1,-1 0 1000,12-3 1,0 0 13,-14 3 1,-3 1-427,17-4 0,-1-1 1,1 1 414,-8 1 0,0 1-9,5-2 0,-2 1 1,2-1 2,-7 1 1,2 0-220,-3 1 0,0 0 222,-4 0 1,-1 1-1,-2 0 1,-1 0 10,19-3 0,-1 0 0,0 0 1,-2 0 1,1 0 0,-2 0-1,0 0 1,-1 1 0,0-1 1,-1 1 1,-1 0 0,1 0-5,0 0 1,-1 0 0,-2 1-6,0 0 0,-4 0 0,-1 1 0,-3 0 1,10-3 0,-2 2 0,-1-1 0,-1 1 1,1-1-1,2 0 5,-2 0 0,1 1 0,1-1 1,0 0-1,-2 0 1,-6 1 0,-2 1 1,0-1-1,3 0 1,6-1 1,0 0 1,5-1 0,-2 0 78,0 0 0,-2 1 0,-1-1 0,3 0-66,-2 0 1,3 0 0,-2-1 18,-12 3 0,-2 0 1,5-1 34,-1-1 1,3-1 8,4 0 1,-3 0 48,-1-1 1,-3 1 0,4-2-84,3 1 1,1-1-19,3 0 1,-3 0 0,4-1 100,3-2 1,5-1-109,-18 2-11,23-3 0,2 1-22,-3-1 1239,-2-2-1401,13 0-130,1-1 1753,14-1-2699,5 0 758,3-2-7822,1 1 8313,2 0 0,-1 3 0,0 0 0</inkml:trace>
  <inkml:trace contextRef="#ctx0" brushRef="#br0" timeOffset="5938">5843 6996 19288,'-5'-61'258,"-1"16"-107,0 59-22,-3 6 101,-10 23-135,1-6-1910,0 0 0,-1 2 1905,-8 11-46,9-15 1,0-1 606,-9 16-539,1-1 5,2-1 7,2-3 24,8-10 0,0-1-86,0 7 0,-1 16-6,15-34 5,6-3 12,4-3 67,16 2-78,-1-6-34,13-1-45,-6-8 1258,4-2-1453,3-2-164,2-3-2898,0-3 1942,1-3-1760,-2-1 2843,4-3 0,-22 6 1,0 1-1</inkml:trace>
  <inkml:trace contextRef="#ctx0" brushRef="#br0" timeOffset="6979">4324 7407 8209,'7'-9'3506,"-2"2"-3362,12-22 0,3-4 948,-3 0-235,9-16 1,-1-2-108,-9 10-28,2-11-10,-9 18-57,-1 2-39,-3 3-44,0 2-40,-2 3-45,0 3-39,-1 5 276,0 2-377,-2 4 82,1 3-272,-1 3-141,0 3-38,0 0 548,0 10-431,0 3 68,0 30-96,-1-4-1090,-2 21 1056,-1-8-10,-2 5-23,-1 5 5,2-16 1,0 1-4,1-11 1,0 1 5,-1 10 1,0-1 2,1 13-1527,2-22 0,0-1 1516,1 13 11,2 4 11,1-26 1,2-8 27,1-5 90,0-6 79,2-3 55,0-4 703,3-6-786,3-6-68,4-7-28,5-7 6,4-4-11,3-5-339,1-4 333,1-1 0,-1-1-900,-1 1 940,0 1-24,-4 5 1,-1 3-22,-2 5-40,-4 4 12,-3 7-40,-4 4-11,-3 5-11,-3 3 2784,-1 2-2773,1 5 489,4 12-478,0 4-1934,9 28 1928,-8-11 6,3 17-329,-7-13 307,-2 4-12,1 0-56,-3-12 1,1 1-62,2 15 45,-1-16 0,0-2-118,5 9-28,1-4-397,10 5-348,4-14 275,0-4-169,-1-15-251,-6-14-2672,10-19 632,-6-3 2953,8-17-2947,-8 6 2286,0-5 592,-7 9 0,-1-3 287,4-21 0,-6 18 0,-2-1 0,-4 11 0,-1-1 0,-1-17 0,0-1-849,-1 11 0,-1 0 849,-1-13 0,-1 1 0,-1 15 0,0 1 0,-2 1 0,-1-1 0,-1 2 0,-1 0-1240,-2 2 1,-1 1 1239,-12-27 593,0 22 1,-3 1 31,-15-15-130,13 19 1,-4 3 596,-4 6 1,-3 4 27,-4 2 0,-2 3-588,-1 0 0,0 2-634,-1 3 1,1 4 580,11 5 0,0 1-37,-2 1 1,0 2 146,-1 3 1,0 1-243,-1 2 0,-1 3 154,-17 12 1,-1 3 1,14-5 1,1 2-415,5-3 1,-1 3 0,3 0 22,-3 6 0,3 1-26,0 2 1,2 3-17,1 0 0,1 2-17,2 2 1,1 2-18,3-1 0,1 3-12,6-2 1,0 3-1,3-1-27,-2 7 1,3 1-4,4-8 0,0 2 1,4-2-4,4 3 1,3-3-9,5 0 0,2-2 3,4-2 0,2-1 0,4-4 0,4-1 11,1-4 1,4-2 2,2-3 0,3-2 8,2-2 1,2-3-671,3-2 0,1-2 659,3-3 1,1-2 430,1-3 1,4-2-435,-2-3 1,3-3 0,-1-1 2,9-2 0,0-3-176,-8 1 0,4-1 0,-5-2 190,5-5 0,-3-1 22,1-2 1,-1-1 19,-1-2 1,-1-1 13,0-2 0,-1-2 17,-2-2 0,0-1 3,-1-1 0,0-3 22,-2-1 0,-1-1 6,-1-2 0,-1-1 19,-2 0 1,-2-2 2,-2 1 1,-2-3 24,-7 3 0,-1-3 1,-2 1-335,2-5 0,-2-2 242,3-13 0,-4 0-17,-11 16 0,-3 1 363,-2 1 0,-3-1-386,0 0 1,-2 1-6,-3 1 1,-2 0-7,-7-10 1,-4 2-20,2 13 0,-3 1-9,-6-7 1,-4 4-9,-21-1-5,-8 9 13,24 17 1,-1 2-1,-3 3 1,-1 2-9,-2 1 1,0 1-29,-1 4 0,-1 2-36,0 0 0,1 1-65,0 3 1,1 2-124,2 0 0,0 2-269,4 0 0,0 1-1112,3 1 1,1 1 1649,0 1 0,3 0 0,-3 2 0,6-1 0</inkml:trace>
  <inkml:trace contextRef="#ctx0" brushRef="#br0" timeOffset="7737">11812 5345 16174,'-2'-9'2694,"0"2"-1831,2 7-79,0 0-90,-12-64-4363,8 43 3915,-3-16 1,1 4 983,2 25-978,2 2-129,-1 3-112,2 1-28,-1 2 12,0 4 3430,0 5-3212,-6 38-146,1 9-50,3-20 0,1 1-399,-1 25 410,6-18 0,3-3-6,4-1 23,6-2 67,17 9-6,-2-15-826,14 5 894,-6-19 33,3-4 17,2-6 28,2-4-12,1-3-10,0-6-22,-1-5-46,-1-6 0,-15 2 1,2-3 38,6-11 1,-1-1-143,-5 7 0,-2-2-6,2-5 0,-5 1 48,-4 0-28,-4 1 352,-5 3-369,0-5-89,-3 7-96,-3 2 711,-4 9-1092,-2 8-2100,-1 2-2157,1 9 4767,-1 2 0,0-1 0,0-1 0</inkml:trace>
  <inkml:trace contextRef="#ctx0" brushRef="#br0" timeOffset="10169">5238 6684 7128,'-10'3'2426,"2"-2"-1732,8-1 2751,0 0-3104,-23-7 152,28-4 95,-10-9 57,38-3-522,0 1 0,3-2 182,-6 5 0,1 0-584,12-9 1,4 0 584,-9 6 1,0 0-1,-1 1-132,10-5 0,-1-1-83,-4 4 1,2-2-1,-2 1-1321,7-3 1,-2 0 1310,2-1 1,3-2-10,-2 1 1,3-1 0,-2 0-644,-9 6 0,-3 1 0,3 0 600,11-8 1,3-1 0,-3 1-308,-13 8 1,-2 2 0,0-1 305,0 0 0,1 0 0,0 0-141,0 0 1,0 1 0,0-1 143,0 1 1,-1 0 0,1 0 1,-1 1 1,0 0 0,0 0 27,19-8 1,-2 0 142,-3 1 1,2 0-142,-9 4 1,3-1-1,-4 2-32,4-3 0,1-1 28,4-3 1,5-2 0,-8 4-32,-15 7 0,-3 2 0,16-9 0,-5 3 1288,-14 7-1131,-5 1 1896,-11 8-2087,-3 2 1887,-8 4-3483,-2 2 2424,-7 3-5426,-3 10 1664,-2-2-2538,1 6 5478,7-8 0,2-5 0,1-1 0</inkml:trace>
  <inkml:trace contextRef="#ctx0" brushRef="#br0" timeOffset="10869">8949 4597 8517,'0'-4'2599,"0"1"2374,0 3-4569,-17-35-325,12 26 219,-13-27-185,17 35 28,-3 0 178,-3-1-79,-1 1-93,-12 0-207,4 0 219,-16-1-93,11 2-4,-8-1 60,7 0-33,0 0 190,-1-1 118,1 1 117,-12-2-102,8 1-2,-8-1-16,10 0-93,1 1 168,-25-1-372,15 1-3366,-20 2 3419,20 3 227,-18 8-784,10 1 730,-14 6 34,15-1 5,-2 3-20,-1 2-280,-3 4 265,-1 4-36,-2 5-69,0 4-246,25-19 0,0 3 348,-8 12 1,0 2 775,8-8 1,1 1-907,-5 10 0,1 1-285,11-10 1,2-1 180,1 1 1,2 1-43,2 0 0,2 1-35,2-2 1,2 1-148,4 11 0,8 1-135,11-5 0,8-1 0,-2-1-125,0 6 0,3-4-329,4-7 1,5-1-1,-3-7 433,-3-10 0,0-5 69,2 0 0,3-1-113,1-1 0,1-2 194,3-2 0,1-1-542,3 0 0,0-1 765,2-1 0,2-3 7,0-1 1,4-1 0,-2-1-361,9-1 1,2-3 322,-13 1 0,5-1 1,2-2-1,-4-1-37,6-2 1,-3-2-1,2-2-8,-7 2 1,3-3 0,-1 0 0,-3 1-31,3-3 1,-3 0 0,-2-1 0,-5 0 0,-2-1 0,-4 0-15,-1-2 1,-3-2 15,7-12 1,-3-2-60,-10 9 0,-3-1-11,5-10 0,-3-1 110,-12 12 1,-2 0-18,-2 0 0,0 0-3,-2 0 0,-2 0 2,-1 1 1,-1 0-3,1-30 11,-9 4 1,-7 5-7,-9 2-11,-5 21 1,-4 3-4,5 6 1,-2 2 293,-12-4 1,-3 4-298,7 8 1,-1 4 0,-2 0 0,-3 1-28,-21 2 0,-2 2 2,13 2 1,0 2-4,6 0 1,-3 0 0,3 2-48,-4 3 1,1 1-129,3 3 0,-3 1 1,3 0 155,-6 2 1,1 3-866,-2 2 0,-3 4 0,7-1-692,6-1 0,4 1 1616,-14 10 0,5-1 0,13-7 0,4-1 0</inkml:trace>
  <inkml:trace contextRef="#ctx0" brushRef="#br0" timeOffset="11486">8633 4767 20565,'-22'-26'78,"0"1"1,-19-13-1,10 54-39,7-2-577,-7 3 594,12-4 198,0-2-181,0 1 5,-1-1 115,1 0-75,0-1 10,1-1 12,1-1 12,1-1-18,2-2 294,2-1-316,3-1-28,2-1-16,2-2-24,1 2-10,2-2 16,-1 2-33,2-2 28,-1 5-17,1-1 17,-1 3 0,1 1-3381,0 2 3392,0 1 5,1 2 68,-1 8-79,1-6-10,0 7-1,0-7 28,0 5-28,0-5 17,0 3 45,-1-4 3358,-1-4-3397,1 2 61,0-4-61,0-3 10,1-1 35,0-3 1753,0 0-1799,2-4-22,2 1-16,4-4-12,2 0 0,4-2-5,3 0-1,5 0 1,2 0-6,3 0-598,2 2 598,1 2 11,0 1-11,0 2 0,11 4-56,-3 8 11,-2 1-11,-11 6-6,-14-3-10,-3 3-85,-8 10 50,-7-5-17,-7 7-397,-8-6 313,-5-1 539,-6 1-1177,-16 2 1,-4-1 455,23-11 1,0 0-951,-27 10 0,1-2-592,5-10-2106,-1-1 3782,-6-3 0,28-3 0,1-2 0</inkml:trace>
  <inkml:trace contextRef="#ctx0" brushRef="#br0" timeOffset="11838">7073 5124 15317,'-9'-9'2492,"2"1"-1915,7 8 1203,0 0-1614,61-12-2139,-30 12 2040,10-5 0,0 2 60,-3 11 19,2 1-6,2 4-15,1-1-44,-1 4-374,13 8 364,-16-3-1262,-11-3 0,-1 1 1252,-1 5 13,2 9-884,-15-8 912,-4 1 17,-4 1 22,-3-1 725,-10 12-753,-1-8 3,-9 7 3,1-13-5,-1 0-26,0-2-27,2-1-31,0-1-38,1-2-53,3 0-99,2-3 417,4 2-828,1-3 2034,3 0-5415,1-3 3941,4 0 0,-2-6 0,3-1 0</inkml:trace>
  <inkml:trace contextRef="#ctx0" brushRef="#br0" timeOffset="13153">5679 3800 14904,'-6'0'1201,"-25"-1"1,-6-2-961,10 2-191,-13-1 1,1 0 576,10 2 352,0 0-120,3 1 2,3-1 77,4 0 25,6 0-128,3 0-219,5 0-43,3 0-181,1 0-12,6 0 13,1 0-141,7 0-29,2 0 42,7 0-11,4-1 25,8 0-28,3 0-1563,5 0 1319,4 1 144,1 0 1,4 2-18,2 1-53,1 3-76,0 4-90,1 1 140,-2 3 1,2 1-178,-20-5 1,2 1-1524,19 6 0,0 0 1463,-23-7 1,-2 0 20,3 0 1,-1 0-941,2 1 0,0-2 1004,2 2 1,-1-1-577,2 0 0,1 0 649,0 1 0,1-1-283,1 0 1,0 0 365,1 0 1,1 1 57,18 4 1,1 0 229,-15-3 1,1 1-295,2 1 1,5 1 0,-6 0-33,-5-2 1,-2 1-63,12 3 1,-3 0-11,-17-4 0,-3-1-23,-1-1 1,-1 1-87,27 11-9,-7-1-18,-3 0 19,-6-3 1168,-3 1-1077,-4-3 7,-5 1-29,-3-3 29,-3 2-55,-2-3 12,-2 2-46,-2-2 18,-2-1-29,-1-1 24,-2-2 1845,-1-1-1806,-1-2 2892,-2 1-2753,3 1 1516,-2-3-1504,1 3 300,-2-3-271,0-1-19,0 1 111,6 1 13,-3-2-38,5 1-17,-5-2 48,1 0-37,-1-2 28,2 2-33,-2-1-55,1 0-159,-2-1 61,1 1-19,-2-1-44,-2 0 16,1 0-29,-3-1 18,-1 0 793,-3-1-699,-8-2-47,-1-2 1,-11-2-91,-2 0 3,-23-4-3384,5 2 3378,-18-4 33,14 3-809,11 2 0,-1-1 811,-17-4-470,18 4 0,0 0 564,-10-5-7,2-1-6,2 0 23,2 0 0,3 1-445,1 2 439,4-1 1392,1 2-1392,4 0-566,1 0 572,3 0 1114,-6-5-1115,7 4 6,-3-3 12,10 6-6,1 1 700,3 1-723,3 3 535,0 0-585,5 3 3410,-2 0-3385,2 3 0,0 2 206,0 6-29,0 4-3397,0 2 3391,0 3-2007,3 0 1978,2 2-387,4-1 335,4 0-222,3-1 22,5-1 13,4-3-119,3-3 109,7-2 21,4-2 49,5-2 38,4-3 68,3-2 1,2-1 794,-19-1 1,0-1-827,21 0 1,-2-2 12,4-4 5,-1-2 24,-10-3 0,-1-2 4,10-5-26,-14 4 0,-3-1 43,-7-5 2514,-5 1-2379,3-9 216,-10 6 53,1-6-333,-10 8 197,-3 2-225,-2 1-18,-1 2 728,-3 1-753,0 3-317,-1 2-2,0 2 226,0 2-31,0 2 587,0 1-1809,0 1 298,-1 1 1,1 1-1</inkml:trace>
  <inkml:trace contextRef="#ctx0" brushRef="#br0" timeOffset="14567">11761 3488 12107,'31'-44'1626,"0"-1"1,-4 6-1,-7 8-915,-13 16-33,-4 7-67,-3 2-135,1 3-174,-2 1-150,-1 2-113,-2 0-22,-3 3 16,-5 2 6,-5 6 9,-10 5 0,-3 1-32,-12 9-1512,7-5 0,-2 0 1508,-10 8-7,-4 1 1,-3 3-1,25-16 1,0 1-404,-1 0 1,0 1 399,-1 1 1,-1 0 0,0 0 0,-1 1 0,0-1 0,0 1-6,-1-1 0,1 1 3,-2 0 0,1-1 0,-1 1 0,0-1-601,0 1 0,-1 0 603,0 0 1,0 0 0,0 1 0,-1-1 5,0 0 1,0 1-7,-1-1 1,1 0 3,0 0 0,0-1-1,0 0 1,0 0-6,1-1 0,1 1 5,1-2 1,0 0-3,2 0 0,0-1-1,3-1 1,0 0 8,-23 12 1,7-2-1741,5-5 1735,7-2 1456,6-4-1451,6-2 11,4-4 6,5-2 17,2-2 623,1-1-607,2-2 1348,-5-1-1347,4 0 3386,-4-2-3403,3-1 5,1-1 0,-1-2-22,2-2-5,0-1-6,-1-7-29,3 1-32,1-17 21,3 8 1,2-11-3387,2 6 3398,4-4-324,2-2 329,9-17-35,-5 18 1,-1 1 96,9-22-5,0 0 5,-14 31 5,-2 5 1,-3 2 0,-1 4-1,-1 3-16,0 1 3136,0 4-3159,-1 0 388,-1 3-472,0 1 296,-2 1-256,0 4 33,-3 4 12,-2 5-1,-4 5-11,-1 3 12,-3 5-1,2 3 12,-1 3 66,-2 17-2398,5-8 2337,-2 12 6,8-15-6,1 1-5,2-1 5,1 0-17,1-2 12,0 0 16,1 13-39,0-13 0,0 7-5,1-10 5,2-11-11,3 2 11,3-11-5,3-2-6,4-2-6,6-2-2634,5-2 2584,7-2 257,-2-2 1,2-2-667,24 0-39,-17-1 0,1 0-1269,-8-1 0,-1 0 1773,8-2 0,-3 0 0,4 0 0,-1 0 0</inkml:trace>
  <inkml:trace contextRef="#ctx0" brushRef="#br0" timeOffset="15357">9537 5438 19176,'-28'-54'-839,"6"12"1073,22 44-132,1 2 370,7 8-262,9 4-86,5 3 144,25 9-286,-11-9-298,19 6 409,-8-4-10,-10-4 0,1 1-46,-8-4 1,0 1 11,10 4 1,2 2-7,3 2 1,-2-1-561,-8-4 0,0 0 535,10 6 1,2 0 17,0 0 0,0 1-16,4 0 0,0 1-18,0 0 1,0 0 0,-4-2 0,0-1-3,-2-1 0,-1-1-3,-12-4 0,1-1-3,8 5 1,-1-1-23,10 6-14,-19-9 0,1 1-386,-5-1 0,0 1 389,24 15-124,-10 1-139,-23-15 61,-3-2 415,-10-6-549,-4-6-645,-7 0-3068,0-4 4331,-9 2 0,8-3 0,0 0 0</inkml:trace>
  <inkml:trace contextRef="#ctx0" brushRef="#br0" timeOffset="15859">9854 5473 12249,'-42'-16'352,"1"-1"1,3 2 0,7 4-28,15 10 523,-1 2-484,0 2 1,-3 5-7,-1 4-5,-1 4-22,-1 3 144,-1 4-61,-9 16-279,9-5-1226,-7 10 1192,13-10 67,-5 14-95,6-13 22,-1 10-2690,5-19 2763,3-2 34,-1-3 61,2-3 51,-1-4 33,1-1 454,-1-3-370,3-5 868,0 0-958,4-5 46,-1-3-309,1-2 3353,-2-5-3380,1-2-11,0-4-7,1-3-10,1-3-12,2-3 17,1-2 17,3-2 11,3 0 39,3-1-6,3 2 18,2 0-1,2 3 1,3 1-1,2 2-11,1 2-3397,4 2 3386,2 1-1103,2 1 1075,1 2-400,4 1 372,1 2-99,2 2 82,2 1-22,21 0-22,-14 4 881,-16 2 0,0 0-994,13 2-128,1 1-314,-2 3-846,0 2-5892,-7 3 7326,-8-1 0,-14-3 0,-7-2 0</inkml:trace>
  <inkml:trace contextRef="#ctx0" brushRef="#br0" timeOffset="19387">8007 2292 24463,'-5'-62'17,"0"18"62,1 75-40,0-2-1452,-2 15 1435,1-7-5,0 1 6,0 17-12,2-15-6,0 11 23,3-19-22,0-4 461,2-4-455,-1-3-12,2-4 5,0-3 271,0-2 4,0-6-56,-1-1-5,-1-6 686,1-4-832,0-4-29,-1-4 1,2-4-3375,-2-3 3363,1-3-575,-1-14 586,-1 5-16,0-10 12,0 9-18,-1-2 0,-1 0 1,1 0-6,-1 2 5,0 2 34,2-1-17,-1 12-5,1 1-17,0 11 3087,-1 6-3116,1 0 938,-1 2-926,0 18 0,1-5 6,0 19 0,-2-7-12,2 5-730,-2 3 725,1 3 6,0 2 5,0-1-12,0 1-3132,1-2 3144,0-2-6,2-2-5,1-4 11,5 1-11,-2-11 78,5-1 488,-5-13-493,0-3 3408,1-8-3425,-1-4-6,3-8 1,0-5-7,0-4 85,0-21-40,-5 10-11,-1-16 79,-12-5-620,-1 13 530,-2 9 0,-1 0-11,-2-4 16,-5-5 18,10 22 50,1 4-96,4 8 6,1 3-39,3 7 12,0 6-12,0 4 530,1 5-530,0 6-40,0 6 12,0 24-33,0-5-1620,0 0 1,0 1-533,1 15-2703,0-23 1,1 0 4231,1 9 1,-1-23 0,0-8 0</inkml:trace>
  <inkml:trace contextRef="#ctx0" brushRef="#br0" timeOffset="20234">12597 4154 23646,'-14'-42'197,"-1"1"1,2 3 0,5 7-97,13 15 39,11-5-73,13 1-50,3 1-330,7 4 335,-7 9 1,2 2-1,0 2-16,0 2 11,-2 3-17,-2 2-12,-2 4 18,-3 5-12,-4 5 1,-3 3 27,-5 4 71,-4 2-71,-6 16-3309,-6-9 3293,-6 12-2214,-5-14 2219,-6 0-185,-1-1 185,-2-2-6,-1-3-5,2-1 17,2-4-11,2-2 5,4-3 17,5-3-17,3-3 17,3 1 0,5-6 2172,4 1-2144,5-6-6,4 0-10,5-2-52,5-2 12,5-3-16,6-3-35,6-2 1080,4 0-1304,4-2-324,4 1-633,1 0-2033,0 1 2716,5-1 1,-28 6 0,-2 0 0</inkml:trace>
  <inkml:trace contextRef="#ctx0" brushRef="#br0" timeOffset="21133">8993 7194 23551,'-27'13'767,"5"-2"-560,14-10-28,1-1-11,0 1-22,3-1-6,0 1 17,3-1 790,0 0-847,2-4-55,1 0-11,3-5-12,1-1-11,3-1 1,1-1 4,4 0 57,15-9-50,-12 9-1,11-5 0,-11 9-10,-5 4-12,4 0 5,-4 3-5,7 3-17,14 12 6,-7-2-3398,6 10 3393,-17-4-70,2 10 69,-8-4 1,-1 9 4,-11 3 7,-4-7-1,-5 10 1,-4-13-7,-10 12 52,6-10-24,-7 5 7,9-13-6,1-4 3349,2-1-3366,1-3 17,2-3 66,2-2-33,3-3 129,2-2-55,3 0 542,1-2-632,3-4-23,1 1-6,3-3 1,1 1-6,2 1 0,4-1-28,12 2 22,-4 1-16,9 2 16,-7 3 1,0 4-12,0 4-781,0 2 758,-3 1-78,6 9 112,-8-4-39,4 11 34,-14-11-22,-2 4 49,-7-6-32,-5-1 10,-5-1-22,-5 1-34,-6-1-374,-19 7-52,5-7-307,-15 3-3401,-7-5 3420,9-4 0,7-2 1,20-4-1</inkml:trace>
  <inkml:trace contextRef="#ctx0" brushRef="#br0" timeOffset="21895">5837 5484 17531,'-4'-51'616,"0"0"0,1 5 0,0 7 1245,3 15-1520,0 4-33,0 5-22,0 2-40,0 4 593,0 3-800,0 4 170,0 1-198,2 14 17,-1-1 17,2 13 938,-1 12-949,-1-8-12,-1 14 1,0-12-6,0 0-3393,-1-3 3382,0-1 5,0-3 0,1-3 1,2-3-12,0-3 16,2-3 12,0-4 258,2-2-23,-1-5 3410,3-4-3427,2-4 17,14-17-167,-1 2 4,9-11-221,-7 7 368,7-11 61,4-9-213,-7 9-22,-3 2-23,-16 24 0,-3 3-27,-1 3-18,-1 2 35,0 1-40,-1 2 0,2 1 227,1 3-232,8 10 5,-1 1 0,4 9-17,-5-3-6,1 3-33,2 1-67,0 1-134,0 2-1054,12 16-252,-7-10-3461,9 11 5024,-5-9 0,-12-18 0,-1 0 0</inkml:trace>
  <inkml:trace contextRef="#ctx0" brushRef="#br0" timeOffset="24019">10578 3677 9794,'3'7'6022,"0"-1"-4600,-3-6 1804,0 0-1949,-3-69-599,-3 35-516,2-8 1,0 3 134,-6 15-23,3 10-22,1 3-33,0 3-40,2 1-50,1 3-51,0 1-61,2 3-23,0-1 6,1 4 17,0 3-11,0 5 5,0 4 6,0 3-12,2 16-5,0-6 0,2 11 12,0-10-7,1 1-5,1-1 0,0 0 11,1-2-16,3 8 10,-3-10-10,3 5 22,-5-13-12,1-2 1,-2-4 5,0-2 17,-1-3 45,-1-2 67,-1-2 409,0-1-449,-1-8-32,-3 1-18,0-8 0,-4 0 7,-1-1-12,-2-2 11,-2-1-11,-2-2-6,0-1 0,-2-1 6,1-1 0,-1 1 11,2 1-12,2 1 7,2 2-1,1 3-5,3 3-6,1 5-16,3 2-23,0 3-51,2 1 51,0 9 11,0 8-11,4 13 0,-1-2-5,4 2 16,-2-8-5,2-1-6,0 0 5,5 5-5,-2-9 6,6 8-1,-8-14 7,1 0 16,-5-7 44,-2-2 124,0 0-117,-2-5-40,1-1-11,-3-6-6,-1-2 1,-3-2-6,0-2-3393,-3-3 3399,0 0-161,-1-2 171,1 0-5,-1 0-5,1 0-1,1 0 6,2 4 6,1 1 22,0 1-62,3 9-11,0 0-16,2 7 16,0 6 3327,0 2-3338,0 8-45,0 2-194,1 16-1447,2 9-3812,0 1 5526,2 4 0,-2-29 0,-1-2 0</inkml:trace>
  <inkml:trace contextRef="#ctx0" brushRef="#br0" timeOffset="25576">10862 5500 10080,'-8'-2'5752,"1"1"-2778,7 1-1053,0 0-1226,-12-68-4364,6 39 3918,-2-12 1,0-1 1455,0 2-1347,3 10-27,0-7-29,3 15 241,1-4-319,0 9-50,1-1-33,-1 11-24,1 3 3169,-1 2-3337,0 2 12,1 3 33,0 12 17,0 13 6,-2 21-23,1-3 1,-1 5-1,-1-14-272,1-1 278,-1 11-3306,0-2 3306,0-3 0,1-11 6,1-16-6,1-4 22,-1-4 30,1-3 514,0-2-459,0-8 3313,0-3-3381,0-7-17,2-4-10,1-3 10,2-4 6,2-3-11,1-3 16,0-4 46,4-20-12,-3 14-1110,1-12 1127,-4 22-11,-1 5 27,-2 5 7,-1 5-12,0 6-11,-1 4-56,0 4-28,-1 3-95,0 0 39,-1 4 1133,-1 3-1089,-3 17 1,-1-2-39,-2 14-85,1-3-223,0 3-1157,-1 3-187,1 2 915,-2 20 1,4-32-1,-1 9 1</inkml:trace>
  <inkml:trace contextRef="#ctx0" brushRef="#br0" timeOffset="26332">7222 3759 22235,'-48'-32'117,"9"10"-44,34 35 5,0 4-5,-2 4-11,-1 3-6,0 1-6,1 0 1,0 1 38,-1 8 40,-2 7-90,3-10 23,-2-1 11,6-21 55,0-2 91,1-3 134,2-2 11,-1-2 190,0-3-464,0-3-6,-1-6-12,0-3 1,1-4-6,-1-3 1,1-4-7,0-2 1,1-1-3258,1-1 3235,1 0 0,1 0 51,4-10-306,-1 11 260,2-5-4,-3 15 4,-1 2 12,2 1 3075,-2 6-3136,0 1-7,-1 9 1,0 5 394,1 4-389,2 7-3374,0 2 3396,1 4-550,2 14 539,-2-7-2081,2 9 2070,-4-11 12,0-1-1402,-1 0 1407,-1-1 1391,-1-2-1402,0-2 342,-2-2-482,-1-1-403,-3-2-1921,-4 1 2464,-4 0 0,6-8 0,-1-2 0</inkml:trace>
  <inkml:trace contextRef="#ctx0" brushRef="#br0" timeOffset="30570">2385 10276 13491,'-42'3'463,"1"-1"0,4 1 1,9-2 1544,21-1-2120,4 0 792,4 0-764,4 0 547,5 0-463,10-2-23,7 0-66,11-3-10,8-1-74,9-2 55,-23 4 0,1-1 14,2 1 0,1-1 3,3 0 1,1 0-21,1 0 1,1 1 8,1-1 0,0 0-14,0 1 0,0 0-20,-2 1 1,0 0-9,-2 1 0,0 0-14,-4 0 0,-1 1-263,29 0-146,-11 0-512,-10 4 401,-12 1 150,-13 5 82,-9 1 366,-12 3 57,-11 3 10,-11 3 6,-12 3-306,-7 3 368,-8 3-156,25-13 0,-2 0 189,-1 1 1,-1 1 66,-2 0 1,1 0 78,-2 0 0,0 1 73,0 0 0,0-1 33,0 1 1,1-1-32,1-1 1,1 1-62,2-2 0,1 1 54,-23 12-147,9-3 71,9-3-316,9-2-74,9-3 118,9-3-140,4-4 34,9-2 50,5-2 0,10-4-11,6-2-2406,8-6 2445,5-4 27,6-5 1003,3-5-854,-11 4 1,1-1-15,-9 3 1,0 0-155,9-6 0,-1 0 283,12-11 34,-4-1 16,-18 7 1,-2-2-6,-2-2 0,-2-1-115,0 1 0,-3 0 138,6-27 318,-16 3-228,-4 16 66,-5-10 73,-4 20 34,-3 4-17,-1 3-29,0 5 3437,-4 0-3587,5 7 237,-2-1-428,5 7 574,2 1-820,1 1 67,1 3 39,0 2 51,3 6-34,1 4-6,4 5-11,4 2-5,2 4-6,3 2-28,14 15-11,-7-8-743,10 11 698,-12-11-78,-4 3-2199,-7 3 1464,-5 3-2534,-13-8 1,-4 0-6401,-5 16 9575,0-18 1,0-4 0,3-9-1,3-9 1</inkml:trace>
  <inkml:trace contextRef="#ctx0" brushRef="#br1" timeOffset="70188">16499 7332 16775,'-11'-41'-583,"0"0"1,0 4 0,8 7 1967,29 13-1325,-3 6 13,13-2-10,-5 7-46,2 2-15,1 3-341,1 2 519,-2 4-59,-1 3 358,-4 4-631,-4 3 480,-2 12-557,-12-4-2,-3 9 1802,-15-7-1681,-19 16 66,-1-9-2867,-16 11 2957,6-12-23,11-11 1,-2 2-411,1-2 1,1 1 462,0-1 0,1-1-42,-15 14-6,21-13-96,6-1-55,4-1-48,5 0-64,3 0-53,7-2-72,3 0 2,9-1-182,20 5-199,17-3 255,5-1 1166,-26-10 1,-1-2-1062,19-1 116,3-1 155,2-4 80,1-4-95,-17-1 1,2-3 38,2-3 0,-1-1 90,1 0 0,0-2 5,-4-1 0,-2-1 10,16-11-86,-16 4 0,-1-2 6,-9 6 1,-2-1 29,9-8 0,-2-1 24,5-15 106,-6-3 58,-8 1 5,-5-3-45,-8 2 116,-6-1-111,-6 1-57,-9-1-57,-8 1-182,-11 0 186,-11 2 15,15 24 1,-1 1 35,-3 1 0,-4 2 150,-20-6 1,-4 3-480,14 6 1,-6 1 366,0 5 1,-9 0 0,-2 1-1,8 2-41,-10 0 1,1 3-425,13 1 1,-3 1 0,-1 2-1,6 0 419,-12 5 1,4 2-17,-3 3 1,-1 3-4,-1 2 0,0 3-416,19-5 0,0 1 0,0 1 387,-1 2 1,0 0 0,0 2 82,1-1 0,0 2 0,-1 2-99,0 2 0,-1 2 0,0 1 0,2-1-284,0 2 1,2-1 0,0 3 289,-9 6 1,-1 3 0,7-1-57,4 2 0,8 3-233,11-5 1,3 4 0,3-2 100,3 6 0,7 0 81,5 13 0,10-3-75,9-17 1,5-5 105,8 0 0,5-4 20,5-2 0,4-3 16,6-2 0,3-4-173,-17-8 0,2-1 0,0-2 228,2 0 0,1-1 0,1-1 121,0-1 0,1-1 0,0 0-84,1-1 0,0 0 0,-1-1 39,1-1 1,0 0-1,-1 0-9,0-1 0,-1 0 0,0-1 51,0 0 1,-2-1-1,1-1 19,-2 0 0,0-1 1,-1 0 3,0-2 0,-1 0 0,-1-2 83,20-3 0,-2-3-12,-3 0 1,1-3 23,-8-1 0,1-2 1,-3 0-114,5-3 1,-2-2-58,-9 4 0,1-2 1,-3-1 120,8-13 1,-6-3 199,-6-3 1,-4-3-360,0 2 0,-4-2-53,-11 2 0,-5 1-157,-7-17-202,-14 3-697,-9 20 0,-5 1-977,0 10 1,-2 1-1023,-9-5 0,-2 2 3066,-19-1 0,26 15 0,11 6 0</inkml:trace>
  <inkml:trace contextRef="#ctx0" brushRef="#br1" timeOffset="107538">17676 6959 19747,'-60'-11'340,"1"0"0,1 2 0,5 7-1469,19 15 1,1 5 1212,-3-2 0,-1 1-17,-2 1 1,-2 0-12,2 0 0,-5 0 0,3 0-31,-7 4 0,-2 0-12,-5 3 0,-6 2 0,5-1-539,4-2 1,1 0 523,7-3 0,-2 1 1,2-1-5,-4 3 1,1-1-15,1 1 0,0 0-16,-1 0 0,0 1-23,2-1 0,0 1-26,1 0 1,1 0-3,2-2 1,0 0 7,4-2 1,0 0 30,4-4 1,2 0 13,-23 6 0,14-10-22,11-10 513,10-13-535,9-9 44,4-11 68,4-9 67,2-8 89,3 9 1,0-2-449,4-22 460,-1 21 0,1 2 268,6-13 1,2 8-51,1 5-79,3 9 1023,2 5-1168,3 7 28,14 2-156,-4 7-46,-2 7 0,1 2 1095,14 9-1120,1 5 0,1 3-449,-13-2 1,0 1 445,15 8 1,2 2-4,-8-4 1,0 1-9,4 2 0,0 1-657,5 2 0,0 0 614,-17-8 0,1 0 0,0 1-58,1 0 1,0 0 0,0 1-106,1 0 1,-1 0 0,0 0-815,1 1 0,-1 0 0,0 0-672,-2 0 1,-1 0 0,1 1 1708,3 4 0,0 0 0,-4-2 0,-5-4 0,-3-2 0,-1 1 0,0 0 0</inkml:trace>
  <inkml:trace contextRef="#ctx0" brushRef="#br1" timeOffset="116499">6224 2060 17283,'-41'-3'348,"0"1"1,2-1-1,11 1-422,24 2 290,2-1-138,16 1 582,-2 0-353,15 0-57,-4 0 387,5 0 9,23-2 356,-5-1-556,-14 1 0,1-1 577,21-1-2199,5-2 1504,-27 4 1,0-1 15,2 0 1,1 0 5,1 0 1,3 0-27,19-2 1,3 0-1445,-12 1 1,0 0 1251,-5 1 0,2-1 0,-1 1 43,6-1 1,0 0-478,2 0 1,1 0 557,2-1 1,0 0-622,2 0 0,1 0 623,2-1 1,1 1 1076,-20 1 0,1 0 0,1 0-1182,-1 0 0,0 1 1,6-1-26,1-1 1,7 1-1,2-1 1,0 0 0,-5 0 22,8-1 1,-4 1 0,6-1-70,-8 1 1,7 0 0,3-1 0,1 0 0,-5 0 0,-6 1 64,9-1 0,-7 0 0,3 0-38,-1 0 0,3 0 0,0 0 1,-4 0 35,0 0 0,-3 0 1,0 0-95,2 0 0,0 0 0,0-1 14,-1 1 0,1-1 0,0 1-12,0-1 0,0 0 1,0 0-5,-1 0 0,1 1 0,-1-1 8,1 1 0,-1-1 0,0 0-1,0 1 0,0-1 0,0 0 6,-1 0 0,0 0 1,3 0 12,-1 0 0,4-1 1,1 0-1,-4 0-6,3 1 0,-2-1 1,2 0-67,-3 1 0,2-1 0,0 1 1,-4-1-4,-2 2 0,-4 0 0,4-1-928,0 1 1,4-2 0,0 1 0,-4 1 840,4-1 1,-3 0-1,2 1 19,-3-1 1,2 1 0,0-1 0,-4 1-24,-2 0 1,-3 1-1,2 0 29,1-1 1,3 1-1,1 0 1,-3 0-53,2 0 0,-2 0 1,2 0 21,-3 1 0,2-1 0,0 0 0,-4 1-36,0 1 0,-4 0 0,1 0 60,-1 0 0,0 1 0,0-1-74,-1 1 0,0-1 0,0 2 168,-1-1 1,0 1-1,-1 0-489,20 0 0,0 0 0,-3 0 0,0 1-4,-3 0 0,-1 1-5,-2 1 1,-1-1 263,-2 2 0,-1 0-268,-2 1 0,-1 1 165,-2 0 0,-1 1 67,-1 0 0,-1 2 155,-2-1 1,-1 1 622,-2 0 0,0 2-641,11 5 1,0 2-29,-1 2 0,0 2-32,0-1 0,-2 2 84,-5 0 0,-3 0-143,12 12 109,-4 2-15,-15-7 0,-1 1-250,14 18-33,-16-15 0,-2 0-3,7 15-17,-2 3 117,-10-13 0,-2 2-21,-4-10 0,0 1 3,1 10 0,0 1-46,1 18 331,-9-29 0,0 2 140,0 16 0,-1 1 121,-1-11 0,-2 0 11,2 14 0,-2-1 69,-2-13 0,0-2-231,1 2 1,-2 0 294,1 0 1,-2 1-29,1 0 1,-1 0-345,-1-1 1,-1 1 246,0 0 0,-1 1-15,1-1 1,-2 0 68,1 1 1,-2 0-66,1 1 0,-1 0-90,0 1 0,-1 0 35,0 1 0,-1 0-232,0 1 0,0-1 208,-1 1 1,0-1-108,0 0 0,0 0 433,0-1 1,0 0-461,1 0 1,-1 0-22,0 0 1,1-1-98,0 0 1,0 1 98,0-1 0,0 0-13,1 1 0,-1-1-13,1 0 1,0 1 56,1-2 0,0 2 29,-3 17 1,-1 0-44,4-16 0,-1 1-1,-1 12 0,-1 0-250,0-2 1,0-3 253,3-12 1,-1 0 18,-2 12 1,-1-2 21,3-16 0,1-1 23,-2-1 1,0 0-163,0-1 1,-1 0 346,-9 27 868,-2-3-809,0-6 10,0-3 25,-1-5 54,0-5 1067,1-4-952,-14 14-58,14-20 21,-9 10-669,11-19-45,8-7 2065,-2 0-2124,7-8 3142,2-1-3290,-2-2 543,-5-5-1134,1-1 604,-16-15-133,-6-3 54,-4-1-1545,-8-3 1489,7 8 156,-3 0 180,-1 0 277,0-1-478,2 2 623,3-1-28,-5-6-74,14 7-67,-3-5-89,15 9-68,-3-4-74,6 6 17,-4-5-84,5 8 80,-3-1 91,1 1 1513,-2 0-1382,1-1 661,0 2-514,0 1-47,2 1 22,1 2 176,1 1-46,2 1 291,3 2-94,0 0 136,4 2-273,0 0 664,1 5-913,0-1-237,0 7 17,0 1-308,2 2-98,0 3-176,4 14-1,-1-5 163,1 5 1,0 2 353,1 3-238,3 22 235,-3-27-36,0 1 122,2 1-43,1-1-780,2 0 763,1-3-31,3 0 80,5-3 92,4-2 125,7-4 135,8-2-1159,-1-9 1,3-3 1203,-7-1 0,1-2 44,16 1 0,1-1 21,-10-2 0,0-2-110,-1-1 1,2-1 0,-1-1-1013,6 0 0,0-1 1043,14-3 1,-3-1-40,-21 2 0,-3 0-698,-3-1 0,0 0 602,2-2 1,-3-1-182,10-3 214,-2-2-30,-27 9-3308,-10 4 3713,-11 5 1,3-1 0,-3 3 0</inkml:trace>
  <inkml:trace contextRef="#ctx0" brushRef="#br1" timeOffset="139242">7986 2871 12044,'-46'5'689,"1"-1"0,4 0 0,6 0 358,11-1-672,8-2-89,-4 2-90,11-2-73,1 0 670,4 0-788,1-1 335,2 0-53,8 1-42,3-1-14,10-1-1,4-2-3125,8-1 3110,4-2 22,5 0 4,3-1-243,2 1 52,-1-1-36,-3 2 0,0 0-9,9-2-1,-15 3 1,-3 0 8,-11 2 118,-12 1 175,-7 1 212,-12 1 69,-5 1 51,-12 2 23,0 2 44,-5 2 18,-4 0 0,-4 1-253,-22 3-279,14-2-40,-15 1 35,6-1-67,15-2-34,-9 1 143,8 0-100,12-2 3368,-6 1-3360,16-2 4,3-2 1,4 0 4,5-1 32,4-1 59,3-1-17,1-1-411,23-3 273,-3-1-5,23-3-3461,-5-3 3380,6 2-44,5-3-145,4 0 77,2 0 441,-15 3 0,0 0-641,20-4 179,-22 6 1,-1-1-622,9 0-1976,-3 4 2710,0 0 0,-21 3 0,-2 0 0</inkml:trace>
  <inkml:trace contextRef="#ctx0" brushRef="#br1" timeOffset="231978">14587 10491 20991,'1'-55'1280,"1"0"1,-1 3 0,-1 14-928,-3 29-106,1 3-46,0 3-173,1 5-5,0 4 27,1 8 57,0 24-63,0-3-16,0 20-311,-1-21 1,1 0 310,-2 20-14,1-18 0,0 1-3,0-1 1,-1 0-1196,0 16 1189,0-18 1,1-1-6,-2 7 17,0-2-6,-1 8-39,-2-5-185,-2 5-1115,2-11-649,1-13-7125,4-6 9102,1-9 0,0-4 0,0 0 0</inkml:trace>
  <inkml:trace contextRef="#ctx0" brushRef="#br1" timeOffset="232757">13943 10195 13973,'0'-4'2974,"0"0"1361,0 4-4330,-11-37-21,-4 26 10,-8-26 12,-3 36-3382,1 1 3382,-3 0-1301,-3 1 1312,-4 0-1838,-1 2 1832,-1 0 17,-15 2-129,13-2 112,-10 2 1733,10-2-1710,8 1-29,2-2-16,11 0 1255,10 1-1283,-2 3 3272,3 1-3227,-3 4 323,2 0-306,-2 5 16,0 2 50,-8 19-21,6-5-732,-6 14 726,6-7-17,0 3 0,2 3 11,1 3-12,2 2 7,2 1-3133,2 0 3104,2 2-17,2-15 1,1 0-371,4 21 348,-1-22 0,3 1-53,4-2 0,2-2-1117,10 16 1114,-7-18 0,2 0-134,12 6-460,2-1 264,3-4 1643,3-3-3640,-11-11 0,1-2 2400,24 10 0,-11-5 0,-17-12 0</inkml:trace>
  <inkml:trace contextRef="#ctx0" brushRef="#br1" timeOffset="233289">15411 10139 23439,'-28'-55'380,"5"13"-189,64 22-124,-17 10 11,18-5-1236,-17 6 1202,1 1 113,-1 1-140,-2 2 5,0 0-5,-3 2 0,-1 1-3025,4 1 3019,-4 7-16,-1 0 607,-6 5-591,-6 2-6,0 0 12,-1 5 128,0 1-128,-2 4-6,0 3 17,0 18-17,-1-7-16,-1 15-1,1-12-645,0 2 640,1 2 11,1 0-17,5 18 6,-2-16 0,5 12-12,-4-22 12,1 0-11,-1-2-18,-1 0 3076,-1-1-3386,-13 23 0,-9 5-1395,-1-22 1,-4 0 1697,7 1 0,-1 4 1,-2-8-22,-8-6 1,1-8-194,-2 2 104,1-5-72,2-3-158,3-2-291,2-4 6,3-3-2414,2-2 3086,1-3 0,5-1 0,2-1 0</inkml:trace>
  <inkml:trace contextRef="#ctx0" brushRef="#br1" timeOffset="233837">16520 10553 14581,'-50'6'511,"0"-1"1,5 0 0,8-1 1794,18 0-2172,6-1 801,4 0-874,3-1 450,4-1-231,1 0 1544,6-1-1549,3 1-68,10-1-84,7-1-50,8-2-34,11-2-1090,-6 0 0,3-1 1048,-8 2 1,0-1-7,13-1 1,-2 0 10,-11 1 1,-2 1 20,31-6-12,-3 1 6,-4-1-6,-5 0-2696,-5-1 2713,-5 0-10,-6 0 138,5-6 169,-11-1-140,-4-2-17,-13 1-50,-11 5-46,-7-1-16,-4 0 6,-9-2 11,-5 1 22,-5-1 34,-4 2-267,-1 0 289,-1 1 17,3 1 17,2 3 16,5 1 24,5 4-12,6 0-45,5 3 1415,5 1-1471,3 0 3128,2 1-3229,4 2 34,3 2-39,18 12 576,13 11-599,0 3 1,2 2 10,-11-9 0,0 1-1696,8 9 1,-2-1 1668,0 3-29,-3 1-386,-6-2 280,-6-1-62,-6-1-112,-6-1-218,-5 0-437,-6-2-5209,-12 15 6206,-3-8 0,1-6 0,6-13 0</inkml:trace>
  <inkml:trace contextRef="#ctx0" brushRef="#br1" timeOffset="234454">18510 10117 23185,'-7'-63'84,"-1"13"-73,-2 50-11,-6 1 17,-4 1-6,-5 2-5167,-4 1 5162,-5 0-1,-21 3-1005,11-1 1006,-13 2 1027,17-2-1039,6 0 79,2 1-45,-1 1 2215,11-2-2243,-3 3 0,16-5-6,0 2 3371,5-1-3359,0 1 121,0 3-110,0 2 11,-3 14-11,0-4 22,-2 13 28,-3 13-28,4-18 1,-1 3-1277,-3 12 0,0 2 1268,2-7 0,1-2-12,-1 3 1,0-3-1410,-1 19 1401,6-18 1,0 1-7,0 19-8,4-20 1,1-2 7,6 10 1,3-16 0,2 0-492,9 13 464,12 10-1925,-4-22 1886,5-2-107,-7-11 0,1-1-235,16 7 5,-14-10 0,1 0-1883,3-4 1,0-3 2280,22 5 0,-7-3 0,-22-7 0</inkml:trace>
  <inkml:trace contextRef="#ctx0" brushRef="#br1" timeOffset="234970">19450 10427 20571,'-5'-39'392,"1"0"0,0 2 0,2 10 1018,2 22-1270,0 3 395,0 1-524,0 8 56,0 14-39,0 6-11,-3 32-22,0-13-488,1-14 0,-2 2 482,-3 18-1,0 3-66,-2 3 257,1 1-605,0 0-1839,4-19 1,2 1-486,3 17 2750,3-18 0,0-4 0,2-9 0,3-4 0</inkml:trace>
  <inkml:trace contextRef="#ctx0" brushRef="#br1" timeOffset="236207">20208 10968 24279,'10'20'-23,"-7"18"-5783,-11-6 5526,-3 13-224,3-13 505,1 0-1822,3 0-1416,2-1-5489,1-3 8194,1-5 0,0-10 0,0-6 0</inkml:trace>
  <inkml:trace contextRef="#ctx0" brushRef="#br1" timeOffset="236836">21331 10357 22800,'-21'-25'179,"1"0"1,-31-12-136,22 42-2824,-12 3 2814,8-3-17,-1 2 353,-1 0-353,0 1 507,-12 0-513,13-2 6,-6 0 17,18-4-1,3 0 46,0-2 1417,8 0-1462,0 0 454,8 0-477,1 0 19,1 0-8,0 3-16,-2 6 16,0 2-5,-1 7-3353,1-2 3375,-1 4-5,0 1 5,-1 4 0,0 0-428,0 2 417,0 1-11,-1 0-2130,0 0 2129,-1 0 18,1-2 1665,0-1-1677,1-1-27,0-2 49,1-2 403,0-3-341,0 2 3082,1-6-3132,1-1 731,1-8-670,1-1 963,0-3-895,4-2-56,1-4-67,5-3-1,0-3-5,4-1-22,-1-1 22,2-1-28,-1 1 22,1 0-16,0 2-3421,0 0 3404,1 1-6,0 2 1,1 1-7,0 1 12,1 3-23,1 0 18,3 3 4,0 0 3371,1 3-3393,0 2-5,0 4 0,-1 2 5,-1 4 6,-1 0-28,-2 3-22,4 8 16,-8-4 17,0 6-61,-8-5 11,-4-1-34,-5 2-45,-4-1-27,-6 1-90,-6-1-80,-4 0-93,-4-1-869,-13 6 224,10-9-1363,-7 3-2199,15-12 3841,1-3 0,11-3 0,0-1 0</inkml:trace>
  <inkml:trace contextRef="#ctx0" brushRef="#br1" timeOffset="237297">21952 10017 16572,'1'-4'3170,"0"0"191,-1 4-3272,50-44 1,-27 32-1704,9-13 0,0 4 1704,-6 20-12,1 1 595,1 0-617,-1 0-23,-1 2 7,-3 0-7,-2 4-10,-2-1 5,-2 3-12,-1-1-10,-2 2 2571,-1 0-2515,11 25-45,-13-14 11,7 19-6,-16-20 12,-1 1 156,-1 3-106,0 12-39,-1-7-408,-1 11 396,0-11 1,-1 2-17,1 1 0,0 2-3272,1 18 3255,1-12 11,0 13-192,2-17 181,1 0-6,1-1 6,-1 2 12,1-1 10,-1-1 12,2 16-12,-4-13-2129,2 10 2118,-3-16-6,-3-2-157,-12 12-94,-14 1-23,-7-2-195,-9-5-371,6-17-795,-3-4-3052,-4-1-4068,3-5 8838,5-1 0,18-4 0,9-2 1</inkml:trace>
  <inkml:trace contextRef="#ctx0" brushRef="#br1" timeOffset="241016">13797 12438 22592,'-7'-34'33,"0"0"1,-7-19-12,-1 53-5,-3 2 0,-4 2-6,-1 2 6,-4 0-5535,-2 3 5529,-3 0 0,-3 2 1142,-3 1-1147,-1 2 22,-21 7-28,16-4 8,10-3 1,1 1-9,-1 2 895,-4 4-900,20-5-1,3-1-5,4 1 0,2-2 0,3 2-1,2-1 46,1 1-6,-1 9-17,3-5 3286,-1 19-3291,2-12 5,0 11 6,0-7 11,-1 4-2069,-1 3 2080,-1 4-17,-2 3-654,0-11 1,-1 0 659,-3 18-1090,3-18 1,0-1 1100,-2 10 12,4 12-107,3-14 107,16 20-23,1-29 5,15 6-5,-2-20 0,7-3-11,5-5-17,4-4-11,2-3-91,2-2 12,1-1-179,-1-4-223,0-2-1821,-3-4-4698,-5 0 7011,-8 0 0,-15 5 0,-8 1 0</inkml:trace>
  <inkml:trace contextRef="#ctx0" brushRef="#br1" timeOffset="242032">14380 12949 19798,'22'-11'381,"-4"3"-101,-16 9-40,0 1 948,-2-1-1082,-5-1-39,0 0 52,-10-1-41,5-1 17,-6-2 191,1-6-124,5 0-11,-3-5-5,7 1-3269,2-9 3257,2 5 96,5-16-129,2 15-23,7-7-2268,-2 10 2263,3 2-191,1 0 169,1 2 2145,1 1-2168,11-1-28,-5 4 6,28 1-6,-22 8 5,24 13-38,-29 1 33,6 9-6,-13-2 6,-2 2 17,-3 3-17,-4 2 3265,-4 18-3248,-8-7-26,-5-5 1,-3 1-221,-11 9 226,6-15 0,-2-2-14,-12 11 23,-3-2 5,-1-3-28,2-4 23,0-3 22,-9 1 11,11-11 45,-6 0 28,16-12 23,5-3 38,3-1 68,3-7-157,6 0-34,1-6-16,6 0 22,10-7-17,12-3-3202,4 0 3186,6 2-23,-6 9 428,2 1-433,1 2 10,1 2 6,14 2-39,2 5-1159,-2 2 1103,-5 6-346,-5 6 49,-9-2-179,7 5-257,-12-6-388,0 0-5298,10 3 6503,-5-4 0,-5-1 0,-10-6 0</inkml:trace>
  <inkml:trace contextRef="#ctx0" brushRef="#br1" timeOffset="242466">15295 12645 19356,'-3'-4'3343,"1"1"-1427,2 3-1877,15-43-22,-2 29 22,24-35 11,-4 42-11,9-1-22,-13 5 0,-5 1-6,-10 2-5,2 0-1,-3 0 23,7 3-33,-7 1 22,9 8 22,-2 4-28,1 1-3386,0 3 3397,-7-1-548,2 1 559,-2 4-2091,1 1 2097,-1 3 28,6 14-21,1 3-23,-1 1 16,1 8 1883,-10-23-1900,2 9 531,-6-13-502,-3 11-23,-1 0-39,-8 10-11,-2-11 3267,-8-1-3334,-9 1-79,-6 0 39,-2-2 19,-1-7-120,9-12-117,-1-4 118,1-1-499,1-2-342,1-2-896,0-2-7865,-5-2 8104,9-2 0,2-1 0,11 0 0</inkml:trace>
  <inkml:trace contextRef="#ctx0" brushRef="#br1" timeOffset="243092">16771 12856 8046,'-55'0'1676,"1"0"0,3 1 1,8-1-2157,10 0 1577,5 0 1524,-2-2-2011,12 1 931,2-2-1211,12 2 893,3 0-1060,1 0 2965,6-2-3122,1 0 987,19-4-982,-3 3-3358,14-2 3352,-5 3 1,4 0-6,3 0-11,3 1-141,3-1 154,-10 2 1,1-1-2215,19-1 2212,-19 2 0,0-1-11,10-1 1329,-3 1-1341,-5-2 23,-5 1 6,-4 0 0,-1-3 5,-10 2 176,0-6-108,-13 3-46,-1-4 2931,-4 2-2941,-2-2 1370,-2-1-1354,-3-1 0,-3 0 84,-10-7-39,4 4-3375,-6-3 3437,7 8-2269,1 0 2314,1 3 16,1 0-5,1 2 184,1 0-83,3 2 2094,2 1-2341,3 2 3336,2 1-3392,2 6 17,2 0-12,3 9-3391,5 1 3386,4 4 0,5 3-278,4 3 289,4 3-11,4 1 11,-1 1-16,1 0-40,5 13-6,-14-10-432,-1 12 248,-18-15-230,-12 1-482,-7-1-1203,-13 0 1748,-12 1 1,18-15-1,-2-1 1</inkml:trace>
  <inkml:trace contextRef="#ctx0" brushRef="#br1" timeOffset="247078">18816 12221 14555,'5'-11'3652,"-1"2"-2666,-4 9 985,0 0-1915,-38-21-797,18 16 791,-34-15-5,27 22 45,-18 5-239,8-1 194,-15 3-6,14-3 22,1 1-5,0 0-3086,4 0 3081,3 0-18,5-2 1,6-1-17,4-1-17,6-1-28,4-1 380,3-1-380,0 2 56,2 0 17,0 2 271,0 3-249,0 2 3578,0 16-3539,0-3 6,0 14 6,0-6-1658,0 6 1,0 2 1618,0 14-7,0 3 1,0 0-917,0 3 860,1-20 1,1 0 6,2 13 2,3-17 0,2 0-3,7 14-10,10 9-12,-1-24 16,20 4-27,-17-21 0,3-1-6,-1 0 0,0-2-31,1-2 1,1-3-300,3-1 0,-2-3-668,21 2-267,-19-3 0,0-1 788,19-2 0,-26 0 0,-1 0 0</inkml:trace>
  <inkml:trace contextRef="#ctx0" brushRef="#br1" timeOffset="247663">19452 12327 15603,'-4'-3'3445,"2"1"78,2 2-3232,-4-56-4425,10 36 4240,0-43 824,30 39-879,-2 4-18,8-4-10,3 8-23,-18 10-23,9 0-10,-3 13 5,-8 2 5,6 9-5,-11 1-22,6 16 3346,-9-7-3329,1 11 170,-10-10-193,-11 25-209,-4-18 254,-10 17-1223,-2-27 1240,-3-1-161,-15 5 183,8-9 17,-10 3 6,12-11 16,2-2 112,-7-2-45,11-5 617,-14-2-544,22-5-5,-3-2 1224,12 0-1185,1-5 47,2 3-271,2-3 22,7 0-28,2 2-17,7-2 6,1 5 0,4 1 0,2 3 0,3 0-5,14 4-6,-8 2 16,9 4-16,-14 2-484,-1 1 495,0 3-6,-1 0-43,-1 2 27,-2 1-3227,-2 0 3198,-4 1-5,-5 0 0,-4 0 0,-5 0-128,-21 14 122,1-13 336,-17 10-470,-8-14 16,8-6-62,-12 1-788,-3-7 94,13-3 2444,-10-3-4375,17-3-5603,7-2 8470,5 0 0,9 4 0,4 0 0</inkml:trace>
  <inkml:trace contextRef="#ctx0" brushRef="#br1" timeOffset="247899">20437 12584 20319,'2'6'1036,"0"0"-678,-2-6 298,0 0-634,-3 67-27,1-38-21,0 11 1,-1 1-423,-3-6-1988,0 2-3350,0-2-4045,2-6 9459,2-14 0,0-8 1,2-3-1</inkml:trace>
  <inkml:trace contextRef="#ctx0" brushRef="#br1" timeOffset="248547">21355 12265 23993,'-14'-19'162,"-12"5"-128,2 17-6,-10 0 11,6-1-5,-1-1-12,-2 0-5665,1 0 5671,-1 0 1103,3-1-1092,2 0 914,4 0-863,-2 0-34,8 0 0,0 0-6,9 0-5,2 0-17,2 0 3218,1 0-3218,1 4 392,1 1-409,-1 6 11,1 0-5,0 4 5,0 2 18,2 2-18,-2 2 0,3 2 6,-2 1-11,1 1 11,-2 11 6,0 0-17,0 0-6,-2-7 0,-1-10 28,-3 5-22,2-8-11,-1 3-6,3-9 22,1-2 28,0-4 51,1-1 936,0-3-903,3-2-55,0-1-46,4-3 12,2-2 5,7-5-38,-2 4-7,6-4 1,-3 5 5,1 2-5,2 1-1,0 1-10,0 1 16,1 2 6,-1 1-51,9 7 12,-9-1-1,6 8 46,-8-1-35,-1 2 12,0 1-22,6 9 16,-5-5-16,1 6-3398,-9-6 3381,-4-1-62,-5 9 23,-5-7-29,-7 6-16,-4-10-45,-5 1-22,-3-3-96,-1 0-107,-2-3-206,0-2-375,0-2-561,1-4-1612,3-2-6684,2-1 9601,6-1 1,6 0-1,4 0 1</inkml:trace>
  <inkml:trace contextRef="#ctx0" brushRef="#br1" timeOffset="248945">21820 12208 19182,'0'-3'2856,"1"0"-935,-1 3-1837,62-43-763,-34 28 715,12-10 1,0 2-882,-9 15 907,2-1 11,0 2 22,-1 1-2587,-1 0 2571,-3 4-120,-1 0 91,-2 2-11,0 3 6,-1 2-23,-2 5 226,-1 3-226,-3 2 0,-3 3 1,-3 2 16,-2 3-1609,-4 2 1598,-1 4 2084,-3 3-2073,0 2-5,-2 2-2094,1 2 2094,-1 1-23,1 2 34,3 18-29,2-14 1957,3 15-1951,0-20 1,5 19-23,-4-16-3,-3-5 0,-3 1 6,-6-7 0,-3 0-3,-3 7 0,-3-1-6,-15 20 1,-9-13-18,3-19-308,-3-4 174,-4-2-185,-2-3-481,-1-3-1860,0-2 2683,-4-3 0,23-3 0,0-3 0</inkml:trace>
  <inkml:trace contextRef="#ctx0" brushRef="#br1" timeOffset="251603">13773 14482 14900,'-18'-47'554,"1"9"2101,7 29-2543,-4 2 1386,-1-1-1352,-16 1-90,5 3 33,-27 0-27,0 4-936,-1 3 891,-1 1 22,6 5 1838,14-2-1866,-5 2 0,21-2-5,3-2-164,6 1 158,1-1-5,4 0 10,0 0 1,1 1 50,0 7 2331,3-1-2320,-2 6 885,3-2-857,0 2 11,0 2-3173,0 2 3163,1 2-12,0 3-23,3 2 46,0 17-40,2 8-50,0 2-743,1-1 732,-1-15-12,1 3-22,1 0-85,2 3-71,3-1-158,2 3-532,-1-14 1,3 0-1183,11 17-42,-6-18 1,0-3-6770,10 6 8361,-2-8 1,-14-14-1,-6-6 1</inkml:trace>
  <inkml:trace contextRef="#ctx0" brushRef="#br1" timeOffset="252240">14347 14490 14941,'-4'0'4241,"1"0"-4519,3 0 407,-14-25 1380,12 15-1430,-9-22-1,15 22-11,3-2-5,0 1 870,9-4-915,-3 4-11,7-3-1,-2 5-10,2 2 10,3 2-10,1 3 16,2 1-34,0 2 7,-2 3-1,0 4-45,8 13-61,1 20 78,-6-5-2262,-6 13 2262,-16-21-453,-3 2 464,-4 0 1572,-4 2-1544,-3-1-109,-13 11 121,4-12 30,-2-4 1,0-2 2,-2-3 2740,-11 7-2650,7-18-34,7-4 12,-6-2-2048,9-3 2054,3-4 455,1-1-462,2-5-2095,3-1 2090,1-1 78,2-7-112,2 4-17,1-4-27,4 6-1,1 1-5,11-3-6,-1 4-11,6 0-17,-2 6 2270,2 2-2253,1 2 71,3 4-37,0 3-40,0 4 6,0 2 0,1 2-128,9 11 117,-7-5-73,17 17 22,-20-15-39,4 7 0,-14-8 12,-5-1-12,-4 1 17,-5-1-11,-7 0-40,-3-1-123,-14 5 79,3-8-28,-9 4-146,6-10-1070,-12-2-3231,-3-5-4173,2-4 8827,6-2 0,22-1 0,3 1 0</inkml:trace>
  <inkml:trace contextRef="#ctx0" brushRef="#br1" timeOffset="252949">15146 14296 16493,'-2'-2'3770,"0"0"-23,2 2-3691,-1-38-11,7 24 39,11-34-17,14 32-22,2-1 61,11-1-56,-19 8 74,13-3-63,-18 7-16,3 0-3403,-9 4 3386,-3 2 28,9 5-45,-8 1 0,7 7 0,-9 0 6,0 3 5,2 14-5,-4-5-6,0 11-5,-3-8 11,2 19 0,-3-9-12,2 15 3124,0-14-3129,1 1-1653,2-2 0,2 0 1653,4 11-12,1-3 1,1 0-2213,2-4 2201,6 13-212,-9-16 202,-2 1-12,-2-1 0,-2-1-11,-4-4 6,-3-3-12,-2-3 12,-4-3 133,-4-2-122,-4-2 11,-6-2-28,-3-1-28,-3-2 944,-3-1-1117,-3-2-214,-3-2-632,-1-2-1774,-4-2 2877,-5-2 0,20-3 0,0 0 0</inkml:trace>
  <inkml:trace contextRef="#ctx0" brushRef="#br1" timeOffset="253499">16482 14509 17045,'49'-27'-813,"-1"0"1,-1 2 0,-4 6-1869,5 15 877,6 2-809,-13 1 0,2 0 895,-10 2 0,0-1 1718,16 2 0,-3 0 0,-11 1 0,-1 1 0</inkml:trace>
  <inkml:trace contextRef="#ctx0" brushRef="#br1" timeOffset="253657">16940 14732 19473,'-47'19'1118,"1"0"1,4-1-1,8-5-782,20-8-106,5-2-96,4-2-33,3 1-95,2-2-1,5 0-44,6-3-84,9 0-191,7-5-330,9 0-1238,-2 1 0,2-1 1882,-2 0 0,-1 2 0,25-7 0,-24 6 0</inkml:trace>
  <inkml:trace contextRef="#ctx0" brushRef="#br1" timeOffset="257258">18814 14320 15916,'0'-3'2492,"0"0"483,0 3-2908,-46-49 118,-8 36-127,8-10 1,-1 2-1931,10 20 0,2 6 1917,-26 4-6,15 0 242,2 0-253,1 1-5,5-1-1713,4 0 1690,5-1 0,5-1-28,6-2-6,6 0 23,4-1 1318,5 3-1279,1 0 633,5 8-616,2-2 12,2 6 4,2-2 3393,-1 3-3275,3 13-73,-3-4 18,-2 9 144,-11 10 1,-4 2-230,-1 1-473,-1 1 1,0-2 450,0-15-11,3-2-12,2-2-11,3-2-381,2-2 370,6-2-11,4-1-11,5-3-34,4-1-224,16 4-399,12-4 41,2-1-947,-12-11 0,1-2-2317,10-3 3930,-11-1 0,-3-1 0,-6-1 0,-1 0 0</inkml:trace>
  <inkml:trace contextRef="#ctx0" brushRef="#br1" timeOffset="257667">19317 14413 25433,'14'-54'89,"-5"15"-27,-17 66-6,-2 2-4274,-1 5 4241,-3 3 10,0 1 644,0 0-665,2 0-52,-1 13 18,7-14-28,0 8-1,8-19 6,3-4-11,5-4 29,4-4 15,4-3 24,3-5 4,17-4 7,-6-6 2570,11-4-2560,-11-7 6,0-3 12,-2-4 44,1-2 23,-4-2 27,0-2 40,-4 1 0,-1-1 253,5-10-46,-3 4-39,2-2-202,-11 14-39,-6 11-28,-7 8-22,-1 2-45,-1 7-17,-2 2 17,0 8-17,-2 3-6,-2 1-5,0 5-84,-2 3-23,-1 3-2662,0 2 2438,0 4-190,0 0-432,1 2-1227,1 0-7640,1-4 9301,1-5 1,3-15-1,1-6 1</inkml:trace>
  <inkml:trace contextRef="#ctx0" brushRef="#br1" timeOffset="258332">16673 14753 17845,'-51'7'827,"1"0"0,3-1 1,8-2 34,13-3-230,3-1-37,3 0 31,4 0-161,5 0-74,3 0-161,4 0-1,2 0-111,1 0-85,7-2 18,2 0 5,10 0 22,25-4-299,-3 0 249,22-2-1031,-8 0 1037,4-1-23,3 1-9,-30 4 1,1-1-3,30-3 12,-1-1-7,-3 1-2,-19 3 0,-1 0 2,17-2 1,-23 2 0,0 1-1,14-1-5,-17 0 6,1 2 11,-19 2-29,-6 0-202,-2 1-128,-10 0 1014,0 0-1154,-9 0-67,0 0-90,-2 0-184,-2 1-191,-1 1-2257,-11 2 476,7-1-5612,-13 1 8407,21-2 0,1-2 0,12 0 0</inkml:trace>
  <inkml:trace contextRef="#ctx0" brushRef="#br1" timeOffset="258642">16703 14535 10605,'-40'-42'896,"-1"1"0,4 2 1,7 8 2379,15 18-2687,2 1 458,-1-1 729,5 6-1451,0-1-95,5 6-107,3 1 736,1 1-836,5 0 3050,3 0-3034,9 0 0,5 1 17,7 2-17,7 1 22,6 1 1,4 2-457,-4 1 1,1 1 407,-1 0 0,2 2 0,-2-1-1552,1 3 0,-3 0 1553,-2 2 0,-2 1 14,11 8-472,-4 3 461,-3 2-50,-15 0 0,-2 4 156,3 23-56,-12-15 1,-5-1-17,-13 11 495,-12-6-523,-3-16 2813,-2 1-2830,-3-3 701,-1 2-758,0-3-38,2 0-63,2-2 184,3 0-497,3-3-2587,3 7-6173,7-11 9225,1 3 0,4-15 0,0-2 0</inkml:trace>
  <inkml:trace contextRef="#ctx0" brushRef="#br1" timeOffset="259609">20551 14737 18576,'4'-3'3131,"-1"0"-828,-3 3-2180,23 3-33,-18 7-62,18 5-51,-26 9-38,-3 1-152,-4 3-738,-4 1-3708,-12 17-5172,7-15 9228,-5 8 0,15-27 1,5-5-1</inkml:trace>
  <inkml:trace contextRef="#ctx0" brushRef="#br1" timeOffset="260275">21632 14369 24777,'-21'-25'34,"-2"6"-29,-4 26-5660,-4 2 5661,-1 0 0,-2-1-1078,-2 0 1105,-14 1 1045,1-2-988,-7-2-29,18-3-5,12-2 0,14 0 34,3 0 2251,4 0-2262,2 0 3462,2 0-3546,0 1 90,1 1-57,1 4 0,0 1 6,1 4-6,1 1-11,-1 4-3398,1 0 3392,0 2-2262,-1 1 2267,0 1-4,0 0-1,-2 1-6,0 0 12,0 0 0,0-1 5,-2-1 34,-3 5 34,-4-1-28,-1-2 22,1-6 0,3-8 28,1-3 2296,0 0-2246,2-2 3415,0 0-2558,2-2-963,2-5-5,0 1 5,1-5 22,4-3-50,1 2-5,3-4-29,1 3 12,1 0-23,9-3 22,-4 5 1,7-1-23,4 6 6,-5 2-6,7 3 17,-8 5-11,-1 4-6,-1 3 12,-1 3-18,1 2 1,3 10-647,-6-6 636,1 7-12,-11-8 0,-3-1-16,-3 1-3211,-5-1 3160,-3 2-1053,-7-1 1003,-4 0-57,-5 1-55,-4-1-90,-3-1-84,-2-1-649,-14-1-163,11-8-981,-6-2-3130,18-7 5371,1-6 0,11 3 0,1-2 0</inkml:trace>
  <inkml:trace contextRef="#ctx0" brushRef="#br1" timeOffset="260644">21930 14312 17960,'4'-3'3512,"0"0"-145,-4 3-3009,59-45-3280,-39 31 2972,14-11 1,-1 2 28,-21 17 458,2 1-487,2 0-11,0 1 1,2 1 32,9 1-44,-7 2-5,6-1-2551,-8 3 2545,0 2-444,0 2 438,1 4 75,5 7-97,-5-2 0,4 7 22,-7 6-22,-5-2 2412,0 10-2357,-5 13 9,-5-10 1,0 1 1339,0-7 1,-2 1-1366,0 17 0,-2 0-252,-2-17 1,0-1 234,1 0 1,-1-1-18,-7 24-5,2-20-370,-1-1 280,-5 13 294,2-12-305,-5 10-73,3-15 470,-1-2-1115,-12 4-2659,-10-4 2673,-7-2 0,15-12 0,10-9 0</inkml:trace>
  <inkml:trace contextRef="#ctx0" brushRef="#br1" timeOffset="261628">13576 16089 22565,'6'-33'-14,"0"-1"0,1-19 20,-23 57 5,1 0 0,-9 4-17,1 0 23,-20 7 11,-10 3-2808,-1 0 2802,0 0-11,19-8-267,-12 4 329,17-6 17,-6 1 50,18-7-213,6-1 207,3-1-16,3 0-40,3 0 1750,2 0-1845,0 1 1179,1 2-1134,0 3 338,0 5-103,-1 29-179,-1-10 12,-1 24-138,-3 0 81,3-20 1,0-1-871,-1 1 0,1 0 825,0 0 1,1-1 28,1 13-40,0-1 0,4-1-22,3-3-6,4-1-309,6-8 0,4-1 203,7 6 47,-4-9 0,2-3-187,11-7-123,5-4-230,5-4-387,3-5-1210,-10-5 1,0-1-6039,14-3 7757,-19 1 1,-3-1-1,-10 0 1,-8 1-1</inkml:trace>
  <inkml:trace contextRef="#ctx0" brushRef="#br1" timeOffset="262031">14267 16088 18806,'-2'-4'3215,"1"1"-431,1 3-2666,-14 9-6,6 7-28,-12 11-23,10 6-22,1 0-3301,0 2 3267,2-1 390,3 2 1,2 1-401,0 2-1,1-5 0,3-2-10,4-12-12,2-5 16,4-1 1,0-6 22,4 0-5,1-6-6,2 0 6,4-5-6,0-4 578,3-5-494,12-15-16,-9 3 39,8-11 21,-13 8 40,-3 1 17,-2 2 1774,-2 2-1758,-3 2 159,-2 3-197,-2 3-34,-2 3 27,-1 3-128,-4 4-78,-1 1 16,-2 6 18,0 2 32,0 6 12,1 15-39,-1 0 11,0 14-3392,-1-8 3375,-1 3-273,-1 0 178,-1 0-2304,2-1 1984,0 1-3628,1 15-5630,2-15 9690,0 8 0,1-29 0,-1-6 0</inkml:trace>
  <inkml:trace contextRef="#ctx0" brushRef="#br1" timeOffset="262766">15043 16514 17792,'1'-3'3753,"0"0"-2324,-1 3-1401,16 35-90,-10-14-83,10 28-130,-14-23-224,-2 0-4772,0 1 2600,-2 0-5966,-1-3 8284,0-4 1,1-10 0,0-4 0</inkml:trace>
  <inkml:trace contextRef="#ctx0" brushRef="#br1" timeOffset="263183">15805 16158 23203,'9'-26'448,"-2"5"-330,-7 21 509,0 0-621,0-2 5,0 1-11,0-1-818,0 1-3069,-1 0-2375,-1 0 6262,-1 3 0,0-2 0,2 1 0</inkml:trace>
  <inkml:trace contextRef="#ctx0" brushRef="#br1" timeOffset="263933">14748 15996 13329,'-2'-2'4027,"0"0"1109,2 2-4979,-27-17-11,20 13-57,-20-12-27,27 16 11,0 0-17,4 0 22,0 0 17,5 0 0,1 0 6,2 0-17,4 0 45,12 0-84,-6 0 0,9 0 50,0 0-62,-8 0-5,7 0 6,-10 0-6,-1 0-6,-1 2-10,0 0 4,-2 1-10,-1 1 0,-1 1 10,-2 3 1,0 0 22,-2 4 113,2 13-52,-4-3 1,1 12-11,-5-5-1010,-1 4 1004,-2 5-3084,0 3 3062,-2 4-23,-1 3-310,-3 3 299,-1 1-12,0-2-4,-1 0-24,2-3 7,1-3 10,2 13 1,1-16 16,3 9-22,2-20-5,3-1 5,1-2 0,1-1-17,0-2 634,5 7-645,-5-9 28,1 4 11,-7-12 12,-2 1 33,-3-3 11,-2 0 3216,-4-2-3249,-3 0-23,-3-1 0,-2-2 498,-1 0-654,-16 1-29,12-4-123,-11 0-1276,8-5-786,6-1 2359,-7-4 0,16 2 0,0 0 0</inkml:trace>
  <inkml:trace contextRef="#ctx0" brushRef="#br1" timeOffset="264657">15611 16331 21959,'12'-26'332,"8"5"-215,21 15-10,8 0-3732,6 0 3681,5 0-36,-27 3 0,-1 1-12,2-1 0,0 1-11,1-1 1,0 1 2,0-1 0,1 1 5,-1 0 1,1 0 77,0 0 1,0 0-81,0 0 0,-1 0 0,0-1 0,0 1-160,-1-1 0,-1 1 140,29-5 17,-24 2 0,-2-1-2102,13-4 2136,5-4 683,-28 4-649,-7 0 650,-2-5-544,-8 5 902,-1-4-886,-7 4 3133,-1 2-3127,-1-1 23,-3 1 5,-3 0-6,-3 1-44,-1 0 5,-4 0-22,-1 2-17,-4-2 782,-3 2-664,-14-2-129,7 1-3365,-9-1 3399,13 3-556,2 0 556,4 1-29,3-1-39,4 2-22,5 0-34,3 0-28,3 1-106,1 1 56,19 5 56,-3-1-6,18 7 6,-7 0-12,2 2-16,2 3 0,-1 1 3108,1 3-3113,-4 2-2600,1 1 2577,-4 3-22,0 1-51,-4 2-73,-2 1-84,-5 1-168,-4 1-353,-4 1-806,-5 0 1596,-12 16 0,8-26 0,-8 7 0</inkml:trace>
  <inkml:trace contextRef="#ctx0" brushRef="#br1" timeOffset="265317">18327 16080 24279,'24'-46'33,"-6"9"-44,-20 38 0,-2 1 11,-3 2-6,-5 0 23,-4 2-3387,-7 2 3382,-4 0-226,-23 5 219,10-4 9,4 0 0,0-1-2,-5 0 4,8-2 1,1 1 78,-8 0-16,3-1 33,15-3 129,13-3-135,6 0 3396,0 0-3361,3 0 192,0 2-243,0 15-57,0-1-5,0 13-928,-2 8 928,1-6-11,-3 13-285,0 9 274,-1-9-6,3-6 0,-1 1-6,1 6 3,0-10 1,3 2-60,9-5 0,2-2-10,6 20-308,7-20 1,4-6 116,8-4-140,19 1-401,-21-15 1,1-3-861,21 2-28,-18-6 1,1-1 1691,-7-1 0,-3-1 0,5-2 0,-3-1 0</inkml:trace>
  <inkml:trace contextRef="#ctx0" brushRef="#br1" timeOffset="265933">19435 16040 23433,'-36'-7'63,"0"0"1,2 0-1,5 3 5,7 7 351,-3-2-257,-14 1 57,-18-1-163,9 0-486,-6-3 503,27 1-2973,3-2 2978,4 1 21,0 0-31,9 1-34,-1 0-6,9 1 289,1 0-334,2 0 3341,-2 4-3324,1 1 307,-1 5-307,2 1-22,-2 1 50,2 2-17,0 2-6,0 11-5,0-6 17,0 9 6,0 1-29,0-7-5,0 8 16,0-11 7,0 1-12,0-2 0,0 0 16,0 7-16,0-8-16,0 13 32,0-19 1,0 3 0,0-14 1013,0-1-873,2-1-28,1-1-51,2-3-33,2-2-34,2-2 29,3-1-18,2-2-5,1-1 5,4 1-44,0 0 55,11-3-3419,-7 4 3403,6-2-203,0 5 197,-7 3-22,7 1 0,-9 3-11,0 5-6,0 2 11,-1 5-168,15 21 95,-13-11 2818,10 15-2851,-18-16-12,-3 1-72,-3 1-6,-4 0-205,-8 12-702,-12 2-256,-3-1 212,-10-4-411,5-13-985,-2-2-3208,0-4-864,1-2 6632,5-4 0,10-3 0,5-2 0</inkml:trace>
  <inkml:trace contextRef="#ctx0" brushRef="#br1" timeOffset="266436">19911 15955 24631,'11'-42'112,"4"8"-89,6 28 22,2 0 5,0-1 107,9-2 151,11-2-179,-9 2-45,5 1-11,-20 6-23,1 1-16,-1 0 28,5 1-40,-8 2-5,5 1 5,-11 3 1,0 1 5,-3 4-28,-1 1 100,0 13-49,-2-4 16,-1 12-33,-2-7-523,-1 4 512,0 3-1,0 3-11,-1 2-11,-3 18-11,-1-12-1104,-1 13 1109,3-19-22,0 1-2935,-2 18 2918,0-12 11,-4 12-83,-1-18 83,-2-1-11,-3-2-5,-1-1 16,-2-3-33,0-1-11,-2-2-40,0-1-196,-12 7 363,7-9-424,-9 4 404,8-12-1289,-3-2 1298,-5 0-9151,0-3 9113,3-2 0,14-5 0,7-3 0</inkml:trace>
  <inkml:trace contextRef="#ctx0" brushRef="#br1" timeOffset="269266">13791 17682 10102,'3'-8'3232,"-2"2"-2235,-1 6 1837,0 0-2727,38-22 33,-29 17 28,28-16 476,-37 22-219,-1 1 13,-2 2-80,-3 1-106,-2 3-61,-4-1-40,-2 2-22,-3 1-23,-3-2-11,-2 2 6,-2-1 11,-1-1 117,-12 3-5,-4-3-112,0-1 0,4-3-5,13-4-12,-1 0 17,2-1 6,-1-2-1,2-3 6,1 0 1,1-1-6,1-2 11,3 0 5,1 0-5,4 1 11,0 1 11,4 0 6,1 2-6,3 1 40,0 2-124,2 1-123,1 0 50,-1 4 12,-1 1 22,-1 6 28,-1 4-6,-2 6-27,-1 4-7,-3 5-4,-2 2-1,-6 20-22,4-10-2425,-3 14 2386,7-15 11,2 18-1632,4-16 1649,4 12-140,15-7 140,1-12-12,11 6-5,0-17-40,6-6 1,4-2-28,12 5 828,-8-7 1,0-1-919,10-3-95,2-3-298,-14-5 1,1-1-1761,22-3 1332,-21-1 0,0 0-2803,16-8-4508,-5 1 8328,-8 0 0,-22 5 0,-9 1 0</inkml:trace>
  <inkml:trace contextRef="#ctx0" brushRef="#br1" timeOffset="269919">14700 17839 20203,'-32'-34'140,"4"6"1202,6 24-1342,4 1 487,-9-1-448,7 3-11,-2-1 17,0 0-34,0 0 28,1 0-5,2 1 329,-5 0-307,8 1 831,-1-1-803,9 1-39,3 0-6,2 0-28,2 0 6,-1 0 5,2 2 62,-4 5-73,2 1 12,-4 6-12,2-3 6,0 3 5,0 1-33,1 2 0,0 0 5,-1 1 1,1 1 27,-1 0-39,1 0 0,0-1-16,0 8 22,1-7-12,0 4 6,1-8 6,0-1 28,-1-2-6,1 1 0,0-2-33,-1-1 33,2-1 6,-1-3 61,0-2-38,1-2 256,0-2-296,3-1 34,-1 0 11,5-1 39,9-4-45,0 0 23,11-5-1,8-4-50,-5 4-16,10-4-1,-13 5-297,-2 1 303,-3 2 17,-4 2-12,-1 1-10,-4 3-7,-2 1-10,4 4-6,-3 2 39,2 5-11,-4 2-33,5 13 16,-4-4-6,5 11 23,-7-8-28,0 1-16,0 0 10,-2 0 0,-1-1 18,-3-3 313,-1 0-347,-2-2-56,-8 9 78,-1-8-56,-8 6-23,0-12-38,-1-1-51,-2-3-84,-1-3-3633,-1-2 2870,-1-3-1418,1-1-3414,1-6 5875,-2-2 0,11 1 0,1-1 0</inkml:trace>
  <inkml:trace contextRef="#ctx0" brushRef="#br1" timeOffset="270386">15077 17717 23203,'25'-21'185,"-1"0"0,20-13-56,-24 28-23,0 1 62,8 0-67,0 3-62,2 0-243,-5 3 215,-7 2-11,-1 2-17,0 2 28,-2 2-28,2 2 12,-3 3-3320,0 4 3314,-2 3-293,1 14 326,-5-6 84,-1 9-101,-5 3-10,-6 4-96,-3 13-22,-4-11 2761,0-1-2878,-1 8-247,3-11 414,-3 17-123,2-3 89,2-14-180,0-8 1,0 0-61,-4 4-2910,-4 13 2714,2-18-1994,-10 13-3116,4-11-2766,-5 5 8327,10-19 1,7-11 0,4-4 0</inkml:trace>
  <inkml:trace contextRef="#ctx0" brushRef="#br1" timeOffset="271466">16148 18029 14566,'-7'0'3585,"1"0"-2560,6 0 1238,0 0-2235,-26-17 0,37 9 22,-11-14-22,50 13-1713,-7 2 0,3 1 1688,-9 1 0,1 1-6,13-2 0,2 1-14,0 1 1,-2 1-12,-11 1 0,-2 0-130,11 1 1,-2 0 45,11 1-56,-6 0-84,-6 0-45,-6 1-487,4 3-415,-7 0 880,-9 0 101,-9 0 83,-16-4 74,1 0 61,1-1 3297,2-3-3123,7-7-79,-5 3 370,2-6-319,-8 7-6,-2 1 129,-2-4 230,-11-1-298,2 0 287,-17-3-220,9 6 40,-7-1 347,-3-4-330,5 3 6,-5-4-3398,10 4 3381,2-2-23,2 0 252,-3-7-313,5 4 246,-10-12-263,10 11-34,-5-4 6,4 8-34,-1 2-17,-1 2 23,-1 2-11,1 1-23,0 2 107,-6-1 3179,10 3-3432,-3 0 18,13 1-29,0 0 12,2 2 22,2 2-17,3 2 17,6 3 6,5 1-1,5 2-16,6 1 11,6 2-6,2 1 17,-7-2 1,-1 1-699,15 9 692,-14-8 1,-2 2-12,9 11-27,-4 3-1,-2 3-14,-12-8 1,-2 1-55,5 16-1234,0 15 978,-16-17-269,-3 0-572,-9 1-1075,-3-1 1581,-8 4 1,7-21-1,1-3 1</inkml:trace>
  <inkml:trace contextRef="#ctx0" brushRef="#br1" timeOffset="275219">18825 17745 18874,'-29'-19'280,"0"0"0,-18-11-1327,15 29 1243,6-1 12,-3 1-46,-3 0 0,0-1-5,-2 1 0,1 0 17,0 0-12,2 1 526,-7-2-520,13 1 202,-5 0-202,16 0-22,3 1 50,2 0-140,4 0-22,1 0 615,2 0-621,0 1 67,-4 5-39,1 0-16,-2 4 10,3 0-5,-1 2 39,1 1 22,0 2 29,-1 1 5,0 3 44,-1 3-16,-1 3 168,-5 18-207,3-6-28,-5 15-11,5-11-447,-1 1 365,4-10 1,0 0-26,-2 17 3,4-16 0,1-1-8,1 11 5,7-3-16,2-5 5,8-2 11,5-5-34,6-2-229,22 1-1248,-5-10 1262,-13-7 0,1-2-710,19-2-989,5-1-4854,3-4-1840,-5-1 8160,-6-1 1,-23 0 0,-10 0 0</inkml:trace>
  <inkml:trace contextRef="#ctx0" brushRef="#br1" timeOffset="275701">19925 17767 18431,'-3'-2'4683,"1"0"-8160,2 2 3522,-26-31-552,25 21 558,-17-23 1046,32 28-1053,0 0 124,14-3-123,-10 3 2533,8-2-2539,-13 4 2634,3-2-2651,-3 1-16,5-1 38,0 2-21,-2 2 10,4-1-5,-6 2 17,0 0-28,-1 0 11,1 0-22,-3 1 5,1 1 17,-1 2 5,0 1-21,0 1-12,-1 2 50,4 6 23,-1 6-51,0 0-55,-2 3 21,-6-6 1,-1 3 0,-1 2-216,-1 2 243,-1 3 1,0 2 0,0 2-34,0 0 0,0 3-31,2 0 1,-1 3 2,1 10-1178,0-9 0,-1 0 1150,1 4-11,-2-2 28,0-2 11,-1-3-11,-1-1-39,-7 11-132,-1-13 143,-17 18-325,-14-6 73,4-8-1045,-13 2 272,17-22-1294,-5-1 2201,-8-1 0,21-7 0,-1 0 0</inkml:trace>
  <inkml:trace contextRef="#ctx0" brushRef="#br2" timeOffset="322623">19164 9782 18716,'-35'0'311,"1"0"1,-19-1-155,60 1-45,5-2-28,5 0-23,5 1-5,5 0-28,6-1 6,3 2-1457,3 0 1435,4 0-1,2 0-11,0 0 5,1 0-122,-1 0 139,-3 0-5,-3 1-12,-3-1 7,-4 0-7,-2 0-10,-3 0 10,-4 0 18,7 0 33,-14 0 100,3 0 108,-17 0 660,-1 0-852,-5-2-94,-3-1-6,-8-1 22,-5-1 6,-4 1 17,-8-1 0,-4 2-2127,-22-1 2143,12 3 1,-15-1-1915,19 2 1920,3 0 6,2 0 44,-7 2-61,13-1 6,-4 2 0,16-1-12,3 0-22,-1 1 2223,6-1-2430,2 0 3414,6-1-3397,2-1 358,8 3-56,2-1-17,9 2 12,17-3-3449,-3 0 3381,16-1-1524,-8 0 1519,2 0-1783,2-1 1783,-1 0 0,-2 0-25,-3-2 47,-3 0 7,-3 1 15,-5-2 23,-4 0 929,-4 0-895,-5 1 2258,-3 0-2186,-4 1 67,-3 0-84,-2 2-403,-1 0-8452,-6 0 8718,2 0 0,-2 0 1,4 0-1</inkml:trace>
  <inkml:trace contextRef="#ctx0" brushRef="#br2" timeOffset="324667">18898 9096 17466,'-17'-43'905,"0"0"1,1 4 0,4 8-251,7 17 1081,1 5-1372,1 2 311,1 4-557,1 1 183,0 1-273,1 6 745,0 1-711,3 9 66,5 20-77,2-3 10,4 18-795,-5-20 1,-1 1 805,6 19-38,-4-17 0,-1 0 39,5 15-22,0-1-410,2-2 382,-1-1-1,1-3 6,-2-2 11,7 11-39,-6-14-363,5 6 352,-8-18-1730,6 2 1522,-6-9-95,4 2-13,-5-9-994,1-2-2281,0-2-5657,-2-3 9259,-1-2 0,-4-1 0,-3 0 0</inkml:trace>
  <inkml:trace contextRef="#ctx0" brushRef="#br2" timeOffset="325716">18703 8237 11948,'-13'-40'804,"-1"1"1,2 3 0,3 10 2113,8 22-2705,0 3 1352,1 0-1537,-1 9 849,1 0-838,1 9 3409,2 14-3415,0-4-5,2 13 34,-1 6-23,-1-12 23,-2 23-29,-1-26-1617,-2 6 1628,0-16 80,-5 1-40,2-8 44,-1-1 74,4-8 56,0-3 195,2-2-335,-1-7-57,0-2 1580,0-9-1568,0-15-51,1 4 23,0-14-11,0 9 45,2-16-29,1 11-5,2-9 11,1 18-6,1 2 6,1 6-16,1 3 16,6-1-56,4 5 5,9 3-10,-4 6 5,1 6-6,-7 3-5,2 3 5,1 4-27,0 4-113,8 12 0,-6-3-487,15 21 330,-15-17-1061,9 10 910,-7-13-111,2-1-124,3-3-163,1-4-173,1-2-3216,1-5 2734,-1-4-1120,1-2 739,-2-4-1161,0-5 1755,-1-3 410,-3-5 671,-1-3 415,-2-2 296,-4-2 264,-2-1 230,-5-1 167,-3-1 39,-3 2-10,-3-1-101,-1 1-118,-2 2 1725,0 2-1972,-1 4-50,-2 0 1011,0 4-1184,-2 2-90,-2 2 3146,0 2-3247,-6 2-207,2 3-39,-4 2 375,3 3-376,-6 17-61,5 1-5,-2 7 5,10-5 5,4-8 6,2-1-5,4-1-12,2 0-10,9 2 44,5-4 5,0-3 40,8-5-11,-12-8-3382,6-3 3404,-8-5 146,7-11-90,-7 3 28,2-8-2280,-10 6 2297,-2-1-100,-3-1 72,-2 1 0,-2-2-39,-1 2-18,-3 0-27,-2 1 106,-7-5-100,2 8-6,-3-2-34,4 9-5,1 2 2227,-6 4-2261,3 1-6,-4 2-5,4 4-45,0 2-39,0 3-74,1 2-328,2 8-30,4-2-246,4 5-380,9-4-931,5 0-2829,8 0 4913,8 1 0,-13-9 0,2-1 0</inkml:trace>
  <inkml:trace contextRef="#ctx0" brushRef="#br2" timeOffset="326149">20142 7810 18810,'-57'-2'212,"0"-1"1,3 2 0,7 5 1544,3 20-1746,1 8-11,23-13-2899,-1 5 2899,13-10 902,2 10-919,3-11 29,11 11-1,0-18 22,10 2 12,-3-8 858,13-6-853,-5-1 12,10-7 11,-9-2 36,-1-2 3,-1-4 3409,-2-3-3375,-2-4-6,-2-5 0,-3-2 0,-1-4 0,-4 0-196,-1-2 213,-3 0-6,-1 0 7,-1 3-1,-2 2 27,0 5 18,0 4-17,0 5-6,-2 3-5,0 4-12,0 5 90,-2 1-185,1 6 173,1 1-234,1 3-29,0 0-66,0 4 61,1 8 45,0 4-12,1 10-3391,2 0 3375,2 3-23,2 5-246,6 21-392,4 5-114,4-1 4,-6-24 1,2-3-327,6 2-343,9 5-3433,3-15 548,-8-10-1489,5-3 5825,-15-10 0,-8-1 0,-4 0 0</inkml:trace>
  <inkml:trace contextRef="#ctx0" brushRef="#br2" timeOffset="326483">20506 7737 23562,'-38'-10'498,"6"4"-492,25 16-6,3 0-23,2 3 29,9-1 5,-1-1 34,13-2-34,-5-7 40,16-1-12,-12-6-3314,14-8 3354,-15 0 139,7-14 23,-13-1-135,-1-3 18,-6-1 27,-3 9 12,-2 0 16,-2 1 213,-5-5-207,-1 9-12,-3-3 3359,1 10-3425,0 3-29,0 3-5,-1 1-3375,-7 2 3335,4 4-1122,-5 3 1100,4 3-1905,1 4 1894,-1 2-6,2 4-40,1 0 40,2 4 1886,3 0-1880,1 2-17,4 2-106,2 14-471,13 6-566,-1-16 1,2-1-3517,17 17-4729,3-7 9405,-11-19 0,-10-10 0,-5-4 0</inkml:trace>
  <inkml:trace contextRef="#ctx0" brushRef="#br2" timeOffset="327381">21384 7874 22675,'2'-35'-33,"-1"13"1372,-2 47-1412,0 3-151,1 2-219,0 3-1176,3 2-650,-1 1 2393,6 6 0,-5-20 0,1-1 0</inkml:trace>
  <inkml:trace contextRef="#ctx0" brushRef="#br2" timeOffset="328049">21927 7428 22792,'15'-21'258,"-3"5"1221,-12 16-1474,-1 0 554,0 2-553,-2 3 300,-2 3-278,-2 5-11,-1 3 6,-2 3-2520,0 2 2497,0 1-6,-1 13 6,5-9-5,0 8-2269,7-13 2274,4-1 0,4-3 0,8-1 2274,17-1-2274,-4-5 5,15-3-21,4-7 10,-11-5 17,9-4 23,-19-4 22,-2-2 17,-4-3 11,-3 0 5,-2-3 1,-4-1-871,-2-1 876,-2-1 134,-1-8-89,-3 10 6,-1-5 5,-3 14-16,-1 4-29,0 3-39,0 3 2905,0 2-2972,-4 4 1313,0 3-1290,-10 13-3421,4-3 3393,-4 10-1388,5-6 1381,3 1-153,3-1 176,2-1-11,2-1 0,3 0 6,3-2-6,3-1 0,11 2 5,5-6 2624,2-2-2624,11-8 46,1-17-6,-7 3 2000,0-13-1961,-17-1-34,-7 5 6,1-6 299,-8 7-310,-1 3 50,-1-7-44,-2 9 44,-6-11-60,-2 14-35,-2-2 0,2 9 0,2 5 0,1 0 0,0 1-41,1 2-3,-1 1-35,1 4-38,1 4-85,1 2-1131,8 19 460,3-10-416,8 13-766,4-16-2723,3 0 4778,7-1 0,-14-9 0,1-1 0</inkml:trace>
  <inkml:trace contextRef="#ctx0" brushRef="#br2" timeOffset="328407">22857 7446 26614,'-6'-25'-50,"0"7"44,7 23 18,4 6 4,5 1 7,8 3-1,0-5-16,3-3-1,-6-5 7,0-1-7,8-5 12,-1-6 11,0-2 0,-4-3 28,-7 1-11,-2-2 117,-1-16-83,-4 11 27,-1-11 23,-3 17 5,-2 2 17,-2 3-16,-1 2-23,-1 2 33,-6 1-49,-7 2-63,-2 3 6,-5 4 6,-7 8-28,7 1-11,-8 6-3404,13-1 3392,4 1-27,1 15-12,8-6-50,3 10-112,13-11-174,6 2-1562,30 10-1137,-4-10-1779,-12-11 0,0-3 4859,9 1 0,-18-8 0,-7-4 0</inkml:trace>
  <inkml:trace contextRef="#ctx0" brushRef="#br2" timeOffset="328891">23209 7351 21467,'0'-5'3204,"0"2"-1121,0 3-2066,12-16 0,-7 17-11,9-9-12,-11 23-22,1 1-50,-1 3-113,3 1-162,-1 1-257,3 2-499,2 0-963,3 1-3390,2-1-4369,-1-2 9144,-1-4 0,-6-8 1,-3-3-1</inkml:trace>
  <inkml:trace contextRef="#ctx0" brushRef="#br2" timeOffset="329116">23427 7003 24470,'-45'1'-750,"10"6"386,40 21-73,2 2-146,4 1-224,3 1-245,4 0-5445,12 16 6497,-2-9 0,-3-5 0,-11-16 0</inkml:trace>
  <inkml:trace contextRef="#ctx0" brushRef="#br2" timeOffset="329507">23923 7242 24766,'-6'-44'334,"0"1"0,1 3 1,-3 9-139,-9 22-1928,-3 2 1838,-3 3 508,-18 3-564,8 5-16,-12 4-2725,13 4 2697,3 3-269,3 3 257,4 1 0,4 2 12,5 2-45,4 1 33,4 2-11,3-2 17,5 1 625,3-3-636,5-2-2114,4-1 2125,4-3 1855,2-3-1850,1-3 12,1-4-17,1-3 34,-2-2-6,0-5 5,-3-1 29,-1-6 159,-1-2-103,-3-2 201,3-10-162,-5 6 16,1-6 1,-6 9-17,-3 0 3157,0 2-3180,-2 4-11,0 1-22,-2 3 452,0 3-514,0 1 218,0 1-263,-2 9 12,0 1 0,-3 10-29,0 3 29,-3 2-3404,1 4 3393,-2 2-661,0 3 660,0 2-269,-4 20 185,5-10-100,-1 14-17,7-15-101,1-1-588,3 14-695,1-7 325,0-5-1092,0-16-4442,-4-18 6800,-2-7 0,2-2 0,-1-2 0</inkml:trace>
  <inkml:trace contextRef="#ctx0" brushRef="#br2" timeOffset="330108">24215 6825 16647,'18'53'80,"0"0"0,-2-3 1,-5-5 264,-15 1-306,-1 1-11,-1-2 0,0-1 320,2-1-331,0-6 277,0-2-283,2-6 34,1-5-23,0-4-187,1-5 233,-1-4 1212,1-5-972,0-3 939,2-3-1040,1-5-117,3-4-34,3-6 0,2-5 33,10-19 29,5-10 1894,1-2-1933,1 1 16,-9 18 6,0 5 5,-2 5 90,0 1-134,-7 10 3198,0 2-3255,-6 7 18,1 4-12,0 1 6,2 4 0,3 2-6,4 2-6,8 7 1,-4-3 522,5 4-523,-6-6-3402,-1-1 3386,-1-1 11,1-1 11,1 1-6,0-2 1,2 0-12,0-3-5,0-1 11,-1-3 11,0-1 6,-1-3 45,5-10 16,0-11-39,-1-4 29,0-27-29,-11 13 0,2-18-1008,-5 10 992,1-3-1,0 0-3,-1 16 1,0 0 1376,-1 1 0,0 1-1348,0 1 0,0 1-771,0-17 723,-4 23 0,-7-2 0,2 13 0,-3-2 0,2 14 0,2 2 1330,-2 4-1330,-5 13 211,1 3-211,-7 15 942,5 1-942,0 9-444,1 6 444,3 6 0,4-13 0,1 2 0,1-11 0,1 0 0,1 11 0,3-1 0,7 14 0,3-20 0,2-1-152,11 16-53,-8-21 1,3 0-1129,8-2 0,1-3-829,7 3-2754,-10-9 1,-2-3 4679,-7-9 1,-11-5 0,-4-2-1</inkml:trace>
  <inkml:trace contextRef="#ctx0" brushRef="#br2" timeOffset="330315">24695 6974 22463,'-3'-5'2677,"0"2"-1232,3 3-1294,65-55-5436,-28 38 5338,8-14 1,3 3 35,2 20 756,3 1-797,-17 3 0,2 0-34,-3 0 0,0 0-9,1 0 1,-2 0-12,21-4 6,-21 3 839,-4 1-1187,-3 1-693,-4 0-4609,-5 1 5650,-3-1 0,-8 2 0,-2-1 0</inkml:trace>
  <inkml:trace contextRef="#ctx0" brushRef="#br2" timeOffset="367628">18420 7703 9341,'1'6'-410,"-1"0"1285,0-6 978,0 0-934,2 39-644,-2-26 21,2 30 29,-2-35 22,0-2 96,0-2 918,0 0-454,0-2 4033,-1-1-4755,-1-3-123,-1-2 22,-1-3 84,-5-8-84,2 2-28,-4-6 0,4 1-16,-1-2-7,1-4 18,0-2-3387,1-3 3386,1-2-1915,1-1 1904,3 0-4,0-13-7,4 13 0,2-8 17,2 16-6,1 3 0,1 2-16,1 2 2423,2 1-2457,24-12 11,-13 13-11,20-8 2336,-17 15-2330,0 1-34,30-5 27,-20 5 12,23-3 12,-7 4-256,11 0 244,-31 3 0,1 0 0,14-1 0,0 0-727,14-2 724,-18 3 1,-1-1 7,20-2-5,-30 2 0,-1 1-6,0-1 1,2 1 2,12-3 1,2-1 4,2 0 1,0 0 2,-2 0 1,2 0-3,9-3 0,-3 0 0,-22 4 0,-1 0-1,10-2 1,0 0-3,15-5-5,2 0 5,-2 0-9,-14 3 1,-1 0-4,-9 3 1,0-1-6,10-1 1,0 1-7,17-4-836,-1 2 859,0 0-6,-1 0 1,-1 1 7,-16 3 1,0-1 3,21-2-1,-21 2 1,-2 0-12,16-2 12,-1-2-6,1 0 0,-1-1 0,-15 3 0,1 0 0,21-5 0,-21 5 0,0 0 6,15-5-1,-1 2-5,0 0 0,-18 4 0,2 1 131,0-1 0,1 1-131,-2 0 0,1 0-3,7-1 0,-3 0 9,7-1-4,-18 2 1,0 1 3,12-2 5,1-1 0,-1 0-2453,2 1 2522,-1-2 2,2 0 354,1 0-396,-14 3 1,2 0 28,18-4 84,-19 4 1,0 0-154,12-2-69,0 0 5,-1 0-12,0 2 17,-2 0-22,-2 1 17,13 0 75,3 0-11,-2-1-1987,-5 3 1965,-15 1 1744,-1-1-1739,2 2 17,-1-2-1905,1 0 1905,2 0-6,0 0 206,0-1-200,16-3 5,-12 2 0,2-1 1,0-1 64,1 0-64,-10 2 0,-2 0-6,0-1 262,-3-1-257,-1 1-5,-2-1 28,10-3-22,-9 1-1,8-1 1,-11 3 0,0 1-6,1-1-52,0 0 58,0 0 27,-1 0-22,2 0-11,-1 0 6,0 0-6,1 1-1311,0 0 1311,-1-1 1514,-1 2-1503,9-4-5,-9 3 5,14-4 23,-10 2 2343,-2 1-2360,-5 1 1026,-10 2-1038,-2 2-595,-1 0 741,-3 1-20,-1 2-16,-3-1 17,0 1-28,-1 0 1688,0 2-1767,2 1 995,4 8-1160,-1-2-6,4 4-3365,4 3 3369,-1-3 28,7 4-2279,-3-5 2359,2 1-525,12 6-1304,-8-4-7668,6 3 9531,-14-8 1,-7-4-1,-4-2 1</inkml:trace>
  <inkml:trace contextRef="#ctx0" brushRef="#br2" timeOffset="368496">20426 5900 22957,'0'-45'479,"0"0"1,0 2 0,-1 13-345,1 27-96,-2 1-246,2 1 89,-2 4 34,2 2 56,0 7 62,1 4-46,2 6-3396,3 3 3374,3 5-33,4 3-224,2 2 145,3 1-207,12 15 180,-8-14-1,6 8-5,-11-18 17,-5-5 33,-3-2 39,-4-5 51,-3-2 28,-1-4 39,-3-4-2136,-7-1 2180,0-2 2177,-8-5-2221,2-2 5,-3-5-5,-2-4 0,0-3 11,-2-3 6,-1-4-215,1-3 231,-1-5 7,2-3-1,0-4 0,3-3 17,7 9 0,0-1 17,-3-18-51,6 16 1,1 1 61,1-15 11,1 1 6,4 3 11,0 2-51,2 4-27,3 4-34,2 2-11,5 3-23,2 3-5,4 3-6,4 3 0,5 5 6,3 2-6,5 6 0,2 3-11,3 3 12,-1 5-1,0 3 6,-3 5 11,-2 5-17,-2 4 0,-1 3-11,-4 4 22,-2 1 3175,-4 1-3191,-6 0 5,-6 2-11,-12 10 28,-7-8-12,-12 8 6,-6-13 6,-6-1-5,-3-1 5,-4-2-12,0-1-4,-1-2-12,3-2-23,2-2-44,4-3-128,5-3-231,6-2-1708,5 0-364,9-4-5965,4 0 8491,7-3 0,-1 0 0,1-1 0</inkml:trace>
  <inkml:trace contextRef="#ctx0" brushRef="#br2" timeOffset="368920">21251 5480 15622,'-42'-5'24,"0"0"0,3 0 1,7 5 1756,14 14-1781,2 2 1492,4 0-1497,3 1-1,4-1 6,3 0 955,1-2-950,3 1 3096,1-2-3051,5 2 875,-1-6-869,2 1 39,-3-6 40,0-2 33,2-1 184,6-3-240,-1-3 12,5-3 4,-2-4-10,-1 0 17,0-4-6,-1 0 0,-2-2 27,-1 1 1,-1 0-17,-2 0-3403,0 1 3392,-1 2-2269,-1 0 2247,-1 2-366,-1 2 343,0 2-17,-2 3 0,-1 2 1909,0 2-1993,-1 5 3128,2 2-3117,0 6-11,0 1-11,2 5-17,-1 0 638,5 14-784,-1-6-78,4 9-95,-3-10-135,2-1-217,0 0-264,-1-3-3936,0 0 2177,-1-3 2172,1-1 0,-5-8 0,0-1 0</inkml:trace>
  <inkml:trace contextRef="#ctx0" brushRef="#br2" timeOffset="369154">21507 5327 20296,'0'-6'2241,"0"2"-707,0 4-1539,7 6-6,0 6-6,9 7-39,1 4-4325,3 1 4141,2-1 494,2 0-853,-1-1-1799,6 6-497,-10-7 2895,2 4 0,-15-16 0,-1-1 0</inkml:trace>
  <inkml:trace contextRef="#ctx0" brushRef="#br2" timeOffset="369371">21368 5070 22559,'-36'-31'-375,"11"8"50,40 28-297,2 1-487,6 0-1311,0 1 1357,6 2 0,-14-4 1,0 0-1</inkml:trace>
  <inkml:trace contextRef="#ctx0" brushRef="#br2" timeOffset="369729">21712 5107 23719,'44'13'0,"0"0"0,-3-1 0,-6 2-12,-3 11-5654,-2 3 5655,-1 1 834,-3 2-879,2 10 34,-12-11 934,0 15-901,-15-23 6,-6 3 5,-6-11 29,-4-3-12,-3-1 17,-1-4 129,-7-2-34,8-3 28,-3-4 696,9-10-690,6 0-6,0-9-2285,7 2 2246,3-4-111,4-4 89,6-2 94,14-17-66,9-3 748,-12 21 1,3-1-881,1 3 0,2 2-53,1 3 0,0 3-152,18-7-252,-4 11-509,-17 11-1695,-3 6 2647,-1 3 0,-12-1 0,-2 1 0</inkml:trace>
  <inkml:trace contextRef="#ctx0" brushRef="#br2" timeOffset="377421">19022 11309 14932,'32'-2'357,"0"-1"1,6 0 0,-3-1-181,0-2 5,12-1 142,2 0-159,-13 2-497,10-1 495,-18 3-35,-2 0-36,-4 0-41,-4 0 90,0 1-153,-7 0 23,-2 1-5,-8 1 32,-1 0-48,-7 3-7,-2 1 338,-11 4-384,-2 1-6,-21 6-1003,6-5 1038,-13 5-400,12-6 468,2-1 27,-13 2-33,14-3 0,-7 1-11,20-4-11,2 0-40,6 0-117,1-2-23,6 1 1042,2-1-582,4-1 429,10-1-474,9-1-185,19-5-50,17-2-3404,-4-1 3404,4 1 10,6-1-625,-15 4 621,12-2-2058,-24 4 2040,-3 1-174,-3 1 129,-12 1 2083,-2 0-1881,-13 0 545,-15 3-651,-3 0-12,-14 4 6,1 1 45,-24 4 3280,12-3-3302,-17 3 22,20-4-369,1 0 402,2-1 29,4 1 11,5-3-17,5 0-22,6-3-56,6 0-146,5-1-56,5-1 50,12-2-90,2-2-413,12-3-1642,2-2 1541,10-2 0,-17 5 1,1-1-1</inkml:trace>
  <inkml:trace contextRef="#ctx0" brushRef="#br2" timeOffset="392239">20378 10577 24575,'-60'0'0,"0"0"0,-1 0 0,1 0 0,0 0 0,-1 0 0,1 0 0,0 0 0,-1 0 0,1 0 0,0 0 0,0 0 0,-1 0 0</inkml:trace>
  <inkml:trace contextRef="#ctx0" brushRef="#br2" timeOffset="1.65731E6">19378 13207 24575,'23'0'0,"8"0"0,13 0 0,10 0 0,9 0 0,-29 0 0,0 0 0,2 0 0,0 0-1118,2 0 1,1 0 1117,4 0 0,1 0 0,3 0 0,2 0 0,3 0 0,0 0-962,3 0 1,0 0 961,-1 0 0,-1 0 0,-6 0 0,-1 0 0,-9 0 0,-1 0 0,3 0 0,-1 0 168,-3 0 1,0 0-169,3 0 0,-1 0 0,2-1 0,-2-1 0,22-3 0,1-2 0,1-3 0,-6 1-66,-6-2 66,-2 0 987,-7 1-987,1 2 2092,-4 2-2092,-5 1 727,-6 2-727,-6-1 81,-5 2-81,-2-1 0,-3 2 0,0-1 0,-1 0 0,-2 2 0,-1 0 0,0 0 0,0 0 0,0-1 0,0 1 0,0 0 0,0 0 0,0 0 0,-3 0 0,-3 0 0,-3 0 0</inkml:trace>
  <inkml:trace contextRef="#ctx0" brushRef="#br2" timeOffset="1.6585E6">19595 13221 24575,'16'0'0,"-1"0"0,2 0 0,4 0 0,10 0 0,10 0 0,4 0 0,2 0 0,-3 0 0,6 0 0,9 0 0,-26 0 0,1 0 0,3 0 0,0 0-349,1 0 0,0 0 349,-1 0 0,-1 0 0,1 0 0,0 0 0,0 0 0,1 0 0,0 0 0,1 0 0,0 0 0,1 0 0,2 0 0,0 0 0,2 0 0,-1 0 0,3-1 0,0 0 0,-4-1 0,-2 1 0,-3-2 0,-1 1-3277,-3-2 1,0 0 3276,22-1 0,2 0-185,-4 2 185,-4 0 0,2 0 0,-5-2 0,-1 3 0,-4-1 460,-2 3-460,-6 0 6690,-5 0-6690,-3-1 286,-4 1-286,-4 0 0,-3 0 0,-5 0 0,-1 0 0,-3 0 0,-2 0 0,-1 0 0</inkml:trace>
  <inkml:trace contextRef="#ctx0" brushRef="#br2" timeOffset="1.65961E6">19551 13080 24575,'17'0'0,"4"0"0,2 0 0,0 0 0,1 0 0,5 0 0,6 0 0,7 0 0,6 0 0,8 0 0,-22 0 0,1 0 0,4 0 0,1 0-725,6 0 0,1 0 725,0 0 0,0 0 0,-4 0 0,0 0 0,3 0 0,0 0 0,1 0 0,1 0-987,5 0 1,1 0 986,5 0 0,2 0 0,-1 0 0,0 0 0,-5 0 0,-2 0 0,-3 0 0,-1 0-519,-5 0 1,0 0 518,-4-1 0,1 2 0,0-1 0,0 1 0,-2 1 0,-1-1-179,-2 1 1,-1 1 178,25 1 0,-7 1 0,-11-1 1193,-6-2-1193,-7 0 1950,-6-2-1950,-4 0 1217,-5 0-1217,-1 0 457,-3 0-457,-4-1 0,-2-5 0,-2-10 0,-1 7 0,-1-4 0</inkml:trace>
  <inkml:trace contextRef="#ctx0" brushRef="#br2" timeOffset="1.66406E6">19151 13404 24575,'9'-4'0,"7"2"0,19 2 0,16 0 0,-17 0 0,3 0-932,5 0 1,2 0 931,2 0 0,1 0 0,2 0 0,1 0 0,0 0 0,-1 0 0,0 0 0,-1 0 0,-3 0 0,0 0 0,1 0 0,0 0 0,0-1 0,0 0 0,4-1 0,0-1 0,3 1 0,0-1 0,-4-1 0,0 1 0,-2 0 0,-1 0 0,-3 0 0,-1-1 0,-2-1 0,1 0 0,4 0 0,-1 0 0,-1-1 0,-2 1 0,-4 1 0,0 0 49,1 1 0,-1 0-49,22-1 0,-1 0 0,-1 0 0,-11-2 0,-3 0 0,-7 0 0,-5 1 0,-5 0 1387,-2 1-1387,-6-1 378,-4 1-378,-5 2 0,-3-1 0,-3 1 0,-2 0 0,-2 1 0</inkml:trace>
  <inkml:trace contextRef="#ctx0" brushRef="#br2" timeOffset="1.68656E6">12957 15534 24575,'13'0'0,"6"0"0,1 0 0,8 0 0,3 0 0,1 0 0,7 0 0,-3 0 0,14 0 0,3 0 0,8 0-426,-24 0 0,1 0 426,0 0 0,1 0 0,6 0 0,0 0-737,1 0 1,-1 0 736,-3 0 0,-2 0 0,-5 0 0,-1 0 0,27 0-330,-29 0 0,0 0 330,0 0 0,1 0 0,5 0 0,0 0 0,-1 0 0,0 0 0,-1 0 0,0 0 0,1-1 0,1 0 0,-3 0 0,0 0 0,-2-1 0,-1 1 0,31-1 0,0 0 0,-3-1 0,2 0 0,-5 1 0,-6 2 0,-2-1-186,-1-2 186,0 0 0,7-3 0,-2 0 0,1 0 0,-1 0 0,-3 2 0,4-1 0,-3 2 0,-2 0 0,-6 1 0,-4 0 751,-5-1-751,-6 2 1466,-4 0-1466,-5 1 736,3 0-736,-9 0 218,2 0-218,-6 0 0,-1 0 0,0 0 0,-4 0 0,-1 0 0</inkml:trace>
  <inkml:trace contextRef="#ctx0" brushRef="#br2" timeOffset="1.68825E6">19197 15329 24575,'-9'0'0,"9"0"0,6 0 0,13 0 0,3 0 0,4 0 0,2 0 0,7 0 0,8 0 0,6 0 0,8 0-694,3-2 694,-7-1 0,-4 0 0,-4 0 0,-1 1 0,12 0 0,-24 0 0,1 0 0,2 0 0,1 1 0,2-2 0,0 1 0,1-1 0,2 1 0,-2-1 0,1 0 0,3 0 0,0-1 0,3 1 0,2-1 0,-2 1 0,2-1 0,-1 1 0,8 1 0,0 0-668,-10 0 0,3-1 0,-2 1 668,17 0 0,0 1 0,-18 0 0,1 0 0,-2 0 0,18 0 0,-2 0 0,-2 1 0,-5 0-405,8 0 405,-1 0 0,-5 0 0,-1 0 0,-8 0 0,-6 0 0,-10 0 610,-2 0-610,-6-2 2027,-2 1-2027,-2-1 466,-3 0-466,-2 2 0,-2 0 0,0 0 0,-1 0 0,0 0 0,-1 0 0,0 0 0,-1 0 0,0 0 0,-2 0 0,0 0 0,0 0 0,1 0 0,-4 0 0,0 0 0</inkml:trace>
  <inkml:trace contextRef="#ctx0" brushRef="#br2" timeOffset="1.69316E6">12929 16992 24575,'19'0'0,"1"0"0,8 0 0,5 0 0,6 0 0,6 0 0,-2 0 0,9 0 0,4 0-714,5 0 714,-28 0 0,1 0-3274,1 0 1,0 0 3273,1 0 0,1 0 0,1 0 0,0 0 0,-1 0 0,1 0 0,1 0 0,0 0-235,0 0 0,0 0 235,-3 1 0,0 0 0,0 0 0,0 0 185,0 1 1,0 0-186,4 1 0,1-1 0,-1-1 0,0 0 0,-5 1 0,-2 0 6498,20 0-6498,-12 1 0,-8-2 0,1 0 0,11 0 0,-9 0 0,0 0 0,4 1 0,7 0 0,-1-1 0,1-1 0,-1 0 0,-5 2 0,-2 0 0,-3 0 0,-2 2 723,-5-2-723,-1 2 0,-4 0 139,-4-2-139,-2-1 0,-1 1 0,0 0 0,-2-1 0,0 1 0,0-2 0,1 0 0,-1 0 0,-2 0 0,0 0 0,2 0 0,1 0 0,-1 0 0,0 0 0,-2 0 0,0 0 0,-2 0 0,-1 0 0,-1 0 0,-1 0 0,0 0 0,0 0 0,-1 0 0,-1 1 0,-3 2 0,-1-2 0,-1 2 0</inkml:trace>
  <inkml:trace contextRef="#ctx0" brushRef="#br2" timeOffset="1.6946E6">18100 17271 24575,'10'-3'0,"4"1"0,3 2 0,7 0 0,2 0 0,5 0 0,5 0 0,5 0 0,12 0-487,-20 0 0,1 0 487,2 0 0,2 0 0,3 0 0,2 0 0,3 0 0,2 0-949,3 0 0,0 0 949,4 0 0,1 0 0,-2 0 0,1 0 0,-12-1 0,1 0 0,1-1-694,-2 1 1,1-1-1,-1-1 694,20-1 0,-1 0 0,-2-2 0,1 0 0,0-2 0,2 1 0,-19 2 0,0-1 0,1 0 0,2 0 0,0-1 0,-1 0 0,16-1 0,-4-1 0,-11 2 0,-2-1 0,0 0 0,-1 0 0,-3 0 0,-2 1-7,0-1 0,-3 0 7,23-4 0,-15 4 774,-14 1-774,-9 3 1757,-9 2-1757,-4 1 0,-5 1 0,-1 0 0</inkml:trace>
  <inkml:trace contextRef="#ctx0" brushRef="#br2" timeOffset="1.69777E6">14724 13190 24575,'0'0'0</inkml:trace>
  <inkml:trace contextRef="#ctx0" brushRef="#br2" timeOffset="1.69881E6">19535 12822 24575,'0'0'0</inkml:trace>
  <inkml:trace contextRef="#ctx0" brushRef="#br2" timeOffset="1.71769E6">19494 14940 24575,'0'0'0</inkml:trace>
  <inkml:trace contextRef="#ctx0" brushRef="#br2" timeOffset="2.12518E6">5023 3937 11593,'1'-3'3232,"-1"1"1803,0 2-5141,3-9 77,-2 7 216,2-5 23,-2 13-149,-1 1-49,0 4 119,1 2 6,-1 2 28,1 3-86,-1 2-55,0 4 2,-1 2 180,-2 3-1539,0 2 1515,-2 3-30,-2 2-27,1 1-866,-5 21 831,4-13-8,-3 14-11,3-15-17,1 1-22,-1-1-2,1 1-14,0-2 8,0-2-2,0 1-8,0-3 7,-1 1-154,2-1 30,-2 1 30,1-2 1,0 2 84,-5 17-566,2-12 463,-3 12 1,4-17 164,-2-1 1275,2 0-1241,-1 0-28,2 0-20,0 1 65,2-1-275,1-1 22,2 12 66,3-17 1,0 0-107,2 23-87,1 7 108,-1-28 13,-2 0 194,1 0 18,-2 1 0,-1 1-5,-2 0-2471,0 0 2463,-3 0 22,-1 0-37,1 0 37,-3-1 67,-2 16-89,2-13-6,-3 11 478,5-17-447,-4 10-56,5-11-1,-4 6 12,4-14-6,0 0 12,0-2 0,0 1-6,-1 0 5,0 0 129,-6 18-117,5-14-23,-6 13-5,7-20-6,0-3-12,1-2 3376,0 1-3387,1-6 65,2-1-64,2-6-2387,1-2-1960,0-7 4341,0 0 0,0 0 0,0 1 0</inkml:trace>
  <inkml:trace contextRef="#ctx0" brushRef="#br2" timeOffset="2.12594E6">4947 3899 8763,'-1'6'1939,"0"0"-1066,1-6 5283,0 0-5546,-1-9-145,0 7-134,0-6-163,-1 8-89,-1 1-29,-2 2-11,-3 2 12,-4 4 16,-1 3-1259,-4 2 1248,-1 4 34,-12 9-40,7-5 1,-7 7 5,9-8 0,2-2-6,0-1 6,2-1-5,2-2 5,3-1 221,0 0 2,4-4 78,-1 2 47,2-5 1425,2 0-1368,2-5 741,3-2-1052,0-4-239,0 0 5,1-9 2,1 3 9,1-7-8,10-11 275,-4 7 18,7-11 105,-4 12 65,9-9 7,-4 7-7,6-7 38,2 5 11,-5 5-243,6-2-8,-9 9-26,0 1-44,4-2-58,-4 6-67,3-2-3,-7 6-123,1 1 12,7 2-59,-5 0-7,7 3-26,-7 1-50,1 4-8,0 2-47,1 1 89,8 7-14,2 2 24,0 0-292,-2-2 270,-8-5-61,0 0-504,1-2-6,12 6 0,-17-9 0,7 2 0</inkml:trace>
  <inkml:trace contextRef="#ctx0" brushRef="#br2" timeOffset="4.2564E6">9038 5278 24575,'0'0'0</inkml:trace>
  <inkml:trace contextRef="#ctx0" brushRef="#br2" timeOffset="4.34112E6">9477 4513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4T09:35:28.6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2498 1896 12426,'-56'-6'448,"1"0"0,5 1 0,7 1 113,4 2 1478,7 2-1401,5-1-177,4 1 1136,-2 0-1321,9-1 22,2 2 552,14 4-602,7 1-45,9 5-26,9 0 246,9 0-2051,10 1 1917,9-2-118,-8-4 0,6-1-528,7-2 1,3 0 626,1 0 0,1-1-62,-20-2 0,0-1 1,-2 0 76,7-1 1,-2-1-124,2-1 1,-1-1 122,1 0 1,-1-1-13,0 0 0,1-2-135,-6 1 1,3-1 0,-3 0 88,7-2 1,-2 0-1,14-3 0,-2 0 11,-20 3 1,-4 0 18,-1 1 1,-1-2 64,6-3 0,-3-1-1739,10-7 1904,0-7 99,-32 8-463,-8 0-390,-12-1 1229,-6 0-1952,-28-10 303,-12 1-1016,-4 1 988,1 7-14,19 10 985,5 0-168,3 3 564,6 0-33,5 4-215,6 0-317,4 3-54,3 1 2213,2 1-2594,2 1 2765,4 0-2297,3 1 27,5 3-58,6 3-21,5 3-88,4 4 123,5 2-95,3 4-120,1 4-888,3 2 733,-12-4 1,1 2-423,11 14-153,-10-1 0,-4 1-1093,-3 12 1935,-10 1 1,-4-2 0,-4-13 0,-3 18 0</inkml:trace>
  <inkml:trace contextRef="#ctx0" brushRef="#br0" timeOffset="1486">5519 1357 27901,'0'-7'-2533,"0"1"1890,0 6 4074,0 0 1180,-68-52-7041,35 41 2282,-11-14 1,-2 4-30,6 35 751,-2 4 1154,-2 7-1128,1 3-600,2 4 0,15-6 0,2 1 0,-9 16 0,14-14 0,3 1 0,2 11 0,6 1 0,5-1 0,7-1-436,6-3-1844,8-2-339,22 5 614,-5-13 466,18 2 627,-10-16 827,4-4-469,2-4 1396,2-3 398,0-3-409,-14-4 0,0-3 814,17-4-874,-19 1 0,-1-2 685,7-8-167,-4-2-535,-3-3-754,-5 1 0,-5-1 0,-4 1 0,-5 1 0,-4 1 0,-3 3 0,-3 2 0,-3 4 0,-1 3 0,-2 6-369,-2 1-508,-1 4 1020,-4 4 673,-2 3-529,-2 3-287,-2 4 0,0 2 0,2 0 0,3 1 0,3 1 0,4 6-390,10-1-1895,2-2 237,22-3 1116,-6-12 896,13-1 315,-6-5 178,3-3 291,3-3 558,0-6 1053,2-2-1817,-2-3-542,-2-2 0,-2-3 0,-10 2 0,-1-3 0,4-5 0,10-14 0,-27 22 0,-2 3 0,-3 3 0,-3 1 0,-1 7-344,-2 2 688,-1 4-344,-3 2 0,-3 5 0,-4 4 0,-3 5 0,-3 6 0,-1 3 0,-1 4 0,2 4 0,2 1 0,1 4 0,4 1 0,2 2 0,4 0 0,2 0-882,7-2-504,2 2-738,6-2-1487,5-2-2154,5-2-4066,-1-6 8987,-1-5 0,-10-13 0,-4-4 0</inkml:trace>
  <inkml:trace contextRef="#ctx0" brushRef="#br0" timeOffset="1727">7024 1291 29401,'-7'-3'-741,"2"1"-20,5 2 1607,0 0-549,-64-1-95,36 8-40,-13-3 1,2 2 99,12 14-181,0 4-1988,1 3 2490,1 4-745,2 2 187,1 3-906,2 3 459,4 0-99,4 1-300,5-1-79,3-2-273,7-3 106,5-1-130,6-3-158,7-3-202,3-2-650,5-4-800,4-3 3057,8 0 1,-19-9 0,0-1-1</inkml:trace>
  <inkml:trace contextRef="#ctx0" brushRef="#br0" timeOffset="2270">7258 1801 32767,'-42'2'0,"1"1"0,3-1 0,8 1 0,19 3 0,4 0 0,4-1 0,3-1 0,13-1 0,2-1 0,15-2 0,1-5 0,24-8 0,-24 2 0,1 0 0,1-2 0,-1 1 0,-1-2 0,-1 0 0,11-11 0,-3-1 0,-1-4 0,-13 4 0,-1-1 0,12-16 0,-13 12 0,-1-1 0,7-16 0,-2-1-1145,-1 0-2066,-1 2 2026,-4 3 345,2-9 1365,-10 17-927,0-7-147,-10 22 225,-2 3 269,-10-3-724,3 11-252,-7-2 510,4 11 902,1 5-98,-2 4 2744,-1 6-2615,-1 5-276,-1 5 299,0 6-354,-1 3 771,0 4-1112,4-7 0,1 2-625,-5 18 474,6-5 0,0 0-271,4 8 290,3-18 0,3-1 75,6 9 221,7-3-28,6-5-14,6-4-97,4-5 297,4-6 101,3-5 176,1-5-25,1-4 118,0-4 84,-1-7 125,-1-2-49,-2-7-2732,-3-4 2656,-2-3-130,-4-3 506,-2-1-753,-2-2-80,-3 1-128,-3 0 82,-2 2-194,1-5-69,-8 10 15,0-1 29,-6 11-90,-7 5 3298,-1 1-3191,-15 9 254,5 1 65,-8 7 9,1 9-73,8-5-7,-4 18 86,14-14-75,2 6-207,6-9-414,4-1-218,5 0-540,18 4-668,-1-9 0,3-3-2704,20 8-235,-18-10 1,-1-2 4509,-2-2 0,-15-3 1,-6 0-1</inkml:trace>
  <inkml:trace contextRef="#ctx0" brushRef="#br0" timeOffset="2436">8525 1183 22233,'3'36'-2458,"0"-6"0,3-22 1,-2-3-1</inkml:trace>
  <inkml:trace contextRef="#ctx0" brushRef="#br0" timeOffset="2690">9163 1292 24701,'-51'8'372,"0"-1"0,-6 4 1,4 4-223,20 3 0,3 1-2939,-1 0 1,0 1 2800,3 1 0,3 0-37,-3 11 1382,5 0-1444,8 28-34,13-24-1469,10 18 1324,13-31-1278,9-4 1552,6-3 87,7-3 67,5-4 58,2-3-33,2-3-447,-14-3 1,0-1-151,21-2 495,-17 0 1,-3-1 0,-8 0 0,-2-1 0</inkml:trace>
  <inkml:trace contextRef="#ctx0" brushRef="#br0" timeOffset="4866">11177 1429 31215,'0'-7'-2,"0"1"-1422,0 6 4209,0 0-2592,-17-63-554,-29 40 65,18-8 1,-1 4 139,-3 23 1,-1 9-642,-15 11 1406,14 2 454,-14 17-2226,13-5 886,-9 12 1493,20-11-653,4 1-514,4-1-1672,5-2 755,5-3-193,3-2 123,5-3 523,4-3-855,6-4 484,6-4 512,4-3 442,5-4 534,18-8 609,5-12 134,-1-3-613,-5-8 1018,-20 5-923,-2-1-927,2-8 0,-8 8 0,1-6 0,-6 7-549,-5 8-871,1-1 164,-5 9 1544,-1 4-733,-1 1 344,0 1-363,0 10 90,-3 33 58,0-4 46,0-6 0,-1 1 186,-5 15 71,-2 4-12,-1 3 96,-1 3 10,1 3-41,6-30 1,1 1-29,-1 1 0,2 0-11,-1 1 1,0 1-47,-1 19 0,1 2-1019,1-12 0,0 1 969,-2 15 0,1 0-38,1-15 0,-1-2-59,0 2 1,-1-1-37,-1 0 0,0 0-16,-2-1 0,0-1 41,-2-3 1,0-1 75,0-5 1,-2-1 89,-9 0 1,-1-5 71,-6-1-175,-14-13-1343,15-54-177,7-4 922,8 8 1,2-1-203,3 3 1,3-1-85,1-4 1,1 0-85,0-5 1,2 0-109,2-2 0,2-1-323,4 2 1,1-3-1,1 3 549,3-6 1,2 0 814,-1 9 1,1-1-1,3 1 265,5-2 1,4 1 0,-3 4 57,0 1 0,0 2 6,13-17 0,-1 4-2164,-1 8 2353,-2 7 17,-1 2 6,0 3-85,-1 3 1,1 1 285,9-6-728,-9 8 0,0 1 1084,2 2 1725,10-4-1263,-11 7-171,5-3 3080,-12 5-3571,-11 5 835,-2-5-645,-14 6-544,-3 0 2514,-6 3-2598,-2 3 2119,-1 1-2152,-1 0-28,0 1 0,0 0 0,2 1-16,1-1 16,3 1-17,1 0-6,2 0-16,2 0-56,1 1 134,2 0-268,5 1 10,2 2 6,6 3-5,2 5 0,3 3 5,5 5-28,3 3 23,2 6-1,2 2-5,-1 5-1053,3 2 1053,-1 3-6,-9-10 1,0 0 16,8 16-11,-10-16 0,-1 0 0,1 12 0,-4-2-11,-4-1 0,-6-3 5,-2-3 6,-7-5 0,-2-4 11,-6-5-5,-3-4-1063,-3-5 1040,-1-4 979,-2-3-895,-19-17-44,15 1-6,-14-16 5,24 4 12,3-4-18,4-3-2192,4 0 2242,2 1 8,7 0-723,2 3 769,7 1 6,14-8-25,10 4 58,3-1-177,4 9 109,-10 9 2533,3 2-2637,2 1-19,0 2-98,2 1-45,0 2-2146,1 0 2112,0 2-12,1 2-272,0 0 282,-1 0 165,-2 0-170,13-1 153,-15-1 27,6-2 65,-22 1 319,-5 0-204,-5-1 3271,-4-1-3256,-3-2 356,-3 1-484,-2-2 160,-4-5-285,-1 4-20,-5-4 148,-7 3-188,0 5 22,-6-1 12,3 6 91,-11 4-53,8 2 71,-8 4 17,10 5-12,2 2 6,2 2 11,2 2-11,4 1 0,1 2-5,3 0-1,3 10 0,2-8-3391,5 6 3391,3-11-145,5-1 162,0-3 57,4-2 37,-2-3 43,2-5 51,-2-2 45,0-2 33,1-5-81,0-2 7,1-5-69,1-4-45,1-2-14,-2-3-55,-1-1-22,-2-2-6,-1-1 77,-2 1-2,-1 2 42,-3 1 1,-2 2 21,-2 3 10,0 3 3306,-2 3-3403,0 2 182,0 3-244,-2 2-47,0 1-8,-2 3 3,-2 3 8,-1 5 14,0 2 42,-1 3-22,2 5-11,2 2-34,2 2-2298,2 4 2231,3 1-488,11 15 200,1-9-1487,2-6 0,1 0 1138,7 4-196,9 8-231,-8-16-284,0-3-465,0-4-237,1-4 1471,-1-6-964,0-3 700,0-6 809,-1-5 1469,8-12 373,-10-2 2323,11-22-1841,-18 13-287,3-11-571,-8 11-268,-2 1-262,1 1-206,-4 3-108,1 1-51,-4 5-50,1 2-19,-4 4-127,1 4-83,-1 2-69,0 4-135,-1 9 3486,-3 14-3422,1 4 20,-2 12-2,2-4 22,0 2-565,1 4 561,0 0 4,2 4-55,-1-1 11,2-1-19,1 0 0,0-2-2,1-4 15,-2 9 9,1-14 11,-4 4 28,0-18 46,-2-5 83,-2-5 97,0-4 679,0-5-755,-2-4-91,-3-21-138,2-21 1,-1-6-551,7 20 1,0 1 491,1-26 15,2 27 0,0-1-55,0 0 0,0-2 110,1 1 0,1 0 40,-1 0 0,1 0 66,1 3 0,0 0 23,3-27-5,0 7-139,0 6-6,2 7-6,-1 6-22,1 5-17,6-2-29,7 7-3014,2 3 3027,4 9-424,-4 7 549,2 3-5,1 5 0,2 1-12,9 16 10,-8-2 11,7 12-1,-14-3-18,2 20-5,-10-9 6,-1 14-1,-10-16 2688,-15 13-2760,-14-3 33,-6-3-33,-10-10-79,9-18 833,-2-3-1068,-1-5-201,1-4-1967,-9-10 2577,6-12 0,10 7 0,11-6 0</inkml:trace>
  <inkml:trace contextRef="#ctx0" brushRef="#br0" timeOffset="5241">13439 971 20011,'2'52'45,"-1"-1"0,0-2 0,1-5 16,2 0-16,1 4-1363,-1-14 1,0 1 1345,2 16-20,-2-18 1,0-1 1520,1 6-1495,-2 5 11,-2-16 11,0 1 1044,-2-17-842,0-5 835,-1-3-756,0-1 3335,1-4-3482,-2-3 79,0-15-51,1-13-139,1-4-864,6-6 858,3 11-77,6 0 93,4 3-21,3 1 44,12-4-79,-5 11-10,8-2 49,16 12-60,-18 6 429,20 5-446,-23 9-7,0 6 12,2 7-3167,1 4 3162,1 5-12,0 6-1161,-11-8 1,0 2 908,12 18-711,-14-16 1,-1 0 76,6 15-2600,-12-14 1,-1 1-5873,6 13 9375,0 8 0,-15-37 0,-2-9 0</inkml:trace>
  <inkml:trace contextRef="#ctx0" brushRef="#br0" timeOffset="5841">3700 2744 18464,'49'-1'189,"0"0"1,-1 0-1,0 0 1,-1 0 0,-3 0-1692,5 2 1,-1 0 1551,5 0 1,2 0-1227,5 1 0,1 1 1202,-19-2 0,1 1 0,4-1 34,2 1 0,5 0 1,1 1-1,1-1-175,6 0 0,1 0 0,1 0 1,0 1 168,-12-1 1,1 0 0,-1-1 0,1 1 0,-1 0-252,1 0 0,1 0 0,-1 0 1,-1 0-1,-2 0 271,0 0 0,-4 0 1,2 0-1,2 0-55,6 0 0,4 1 0,1 0 0,0 0 1,-3 0 50,2 0 0,-3 0 0,0 0 0,4 0-17,-1 0 1,4 0 0,1 1 0,-1-1 0,-4 0 9,-2 1 0,-3-1 0,-1 0 0,5 1 26,-6-1 1,4 0 0,1 0-1,1 0 1,-1 0 0,-3 0-42,-1 0 0,-3 0 0,0 0 0,1 0 0,6-1 10,-6 1 1,5 0 0,4-1 0,0 1 0,1 0 0,-2 0 0,-2-1 0,-5 0-21,7 0 0,-4 0 0,-3 0 0,2 0 0,2 0-4,1 0 1,2 0-1,0 0 1,3-1 0,1 1-1,1 0 29,-5-1 1,3 0 0,2-1 0,1 1 0,-1 0-1,-1-1 1,-2 1 0,-3-1-37,-1 1 0,-4-1 0,-1 1 0,-1-1 0,3 0 0,3 1-13,-5-1 0,4 0 1,2 1-1,2-1 1,0 0-1,-1 0 0,-2 0 1,-3 1-1,-4-2 10,11 1 1,-5 0 0,-2-1 0,-2 1-1,3-1-5,1 0 0,0 1 0,0-1 0,0 0 1,0 0-7,1 0 1,0 0-1,-1-1 1,1 1-1,0 0 1,-1-1 1,-1 1 0,0 0 0,3-1-1,2 1-2,-5-1 1,3 1 0,1-1 0,2 1 0,-1-1 0,-2 1 0,-2-1-4,8 0 0,-4 1 0,-1-1 0,2 0 0,2 1-5,-9-1 0,3 1 0,1-1 0,0 1 0,0-1 0,-3 1 0,-3-1 3,3 0 1,-4 1 0,-1-1 0,0 0 0,-1 1 0,13-1 0,-1 0 1,0 0-1,0 0-7,-3 0 1,0 0-1,0 0 1,-1 0 68,-3 0 0,-1 0 1,0 0-1,2 0-72,-1 0 1,2 0 0,1 0 0,-2-1 0,-3 1 2,-2 0 1,-3 0-1,0 0 1,1 0-8,10 0 0,2 0 1,-2 0-1,-5-1-22,-7 1 0,-5 0 0,-1 1 48,16-2 0,-3 0-256,-6 1 1,-3-1 80,-7 1 1,-2-1-4063,22-1 4488,-11-1 1,-25 3 0,-5-1-1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4T09:55:05.3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3467 1464 32767,'3'-47'-608,"-1"1"0,0 4 0,-1 6-344,-1 14 430,0 5 136,-2 4-166,-1 4-218,0 3-201,-1 4-454,2 1 1799,0 3 1363,-1 4-890,-1 6-49,-3 6 30,-6 27-62,-2 16-237,8-28 0,0 0-431,1 3 0,1-2-914,2 19-1672,2-1 945,1-13 0,1 0-964,0 19 920,0-20 1,0-1-2062,1 12 282,-2-3 689,0-6 2244,-1-6 432,-3-8 219,-2-5 438,-3-7 449,-5-5 917,3-6-500,-3-7-1003,3-7-1084,0-7 583,1-6 488,0-5-103,0-5-294,-1-6-944,0-4 376,1-3 850,2-3 916,1-2 291,1 0-339,3 2-44,2 1-113,1 4-6,3 4 626,7-20-773,-1 25 30,6-13-19,3 24 505,-2 8 156,10-4 277,-3 11-1686,7 0-212,3 5 0,5 2 0,2 1 0,3 5 0,1 4 0,1 5 0,-1 6 0,3 5 0,-3 6-787,-12-4 1,-1 1-3947,13 16 3711,-16-13 0,-2 0-360,2 12-590,-7 1 498,-10-1 679,-7 0 728,-13-2 949,-8 0 562,-12-2 633,-7-2 362,-8-3 481,-3-4-61,-5-3-1440,-2-3-1419,-2-4 0,2-4 0,4-5 0,4-4 0,6-5 0,6-6-4226,8-6 3669,5-7 0,11 9 1,4-2-1</inkml:trace>
  <inkml:trace contextRef="#ctx0" brushRef="#br0" timeOffset="233">4246 1603 32767,'-6'47'-370,"0"1"1,0-4 0,2-6-1326,3-10-2576,5 14 3987,6 5 0,-4-15 0,2-4 0</inkml:trace>
  <inkml:trace contextRef="#ctx0" brushRef="#br0" timeOffset="424">4364 1409 30837,'-4'-4'-4924,"1"0"1647,3 4 0,0 0 0</inkml:trace>
  <inkml:trace contextRef="#ctx0" brushRef="#br0" timeOffset="724">4700 1693 32767,'11'30'-2310,"6"21"482,-2-7 1375,-6-14 1,0 1-43,3 15 135,0 0 86,-2 3 64,-3-1-1111,-3 3 1322,-6-12 0,-4 2 232,1-8 1,-3 0 74,-3 12 1,-4-2 96,1-10 1,-3-3 158,0 1 0,-2-2 98,1-2 0,-2-2 747,-21 20-39,1-9-795,0-9-575,2-10 0,4-8-2816,3-8 2665,1-9 0,14 4 0,3-4 0</inkml:trace>
  <inkml:trace contextRef="#ctx0" brushRef="#br0" timeOffset="975">4813 1389 30825,'-4'-1'794,"2"1"-1372,2 0-5444,-27 7 6532,27 2 0,-25 0 0,31-2 0</inkml:trace>
  <inkml:trace contextRef="#ctx0" brushRef="#br0" timeOffset="1956">5209 1360 30679,'7'-46'63,"1"-1"1,-2 5 0,0 8-166,-4 21 225,-1 2-59,0 4-107,-1 2-209,0 3-56,0 2-503,0 3 590,-3 13 372,-4 17-7,-1 5 71,-2 11 56,1-8 147,0 6-68,1 2-55,-1 5-331,4-13 1,0 1-214,2-10 1,0 0-132,-1 9 1,1 2-1400,1 7 1,1-3-959,0 12 613,2-17 0,2-3-5303,1-11 7207,3-8 0,-4-10 0,0-6 1</inkml:trace>
  <inkml:trace contextRef="#ctx0" brushRef="#br0" timeOffset="2550">5625 1449 20782,'1'-7'4801,"1"2"-4033,-2 5 5406,0 0-6187,-45-25-1329,24 26 1264,-15-5 0,-2 4-639,4 24 1040,-14 10 342,10-6-940,-1 2 1256,-1 0-205,1 1-789,13-10 0,1 1 39,-10 9-26,-7 7 0,17-9 0,10-9 0,2 2 0,9-4 0,3-6 0,4 4-393,2-4-1891,4-1-251,1 0 446,5 1 421,3-2 409,4 0 911,3-1 333,3-1 672,3-3 539,2 0 293,3-3-47,1 0-261,1-2-142,2-3-59,1 0-146,1-5 78,17-6-98,-16 2-767,14-5-47,-21 3 0,-1 0 0,-2 0 0,-4 0 0,-2 0 0,-5-2 0,-2 0 0,1-10 0,-7 7 0,2-8 0,-8 7 0,-2 0 0,0 0 0,-2-1 0,0 2 0,-1 0 0,-2-3-356,0 6 71,-1-6-6,-1 9 1223,0 2-932,-2 3 0,1 5-354,0 0-741,0 0 110,-1 1 178,1 0 395,-1 0 369,0 1 425,-2-1 194,2 2 934,0 0-357,1 0-1078,0 0-75,1 0 0,1 3 0,0 7 0,2 0 0,2 8 0,3-2-94,2 0-1436,3 3 229,2 1-188,0 1 659,2 2 237,-2 0 92,4 13 173,-8-7-85,2 8 497,-10-11 271,-1 0-37,-4 0 193,-3-1 273,-5 0 150,-2-1-115,-2-1-535,-1-1-1519,-1-2 1640,-2-1 0,9-10 1,-1 0-1</inkml:trace>
  <inkml:trace contextRef="#ctx0" brushRef="#br0" timeOffset="3174">6443 1538 30021,'-4'-53'-482,"0"0"1,0 5-1,0 4-297,0-2 640,0 5 200,0 4 25,0 5-9,0 4 713,-4-9-2230,3 17 1276,-2-4-183,5 19 509,1 3-938,1 2 333,0 4 592,0 3 35,0 8 203,0 6-55,2 6-210,1 6 1842,1 6-1677,1 4-312,0 6-517,1 4-58,-1 6-107,0 2 353,-2-29 0,-1 1 11,0-1 1,-1 2-1107,1 14 1,-2 0-471,1-12 1,0 0-2260,-1 8 1,0-2 4238,0 5 1,0-23-1,0-11 1</inkml:trace>
  <inkml:trace contextRef="#ctx0" brushRef="#br0" timeOffset="4117">6417 1689 32767,'-19'-30'-3276,"1"-1"1,-7-18 332,39 47 6124,6-1-1377,5 0-631,5-1-325,4-1-264,0-1-383,2 1 1502,-1 0-1703,-2 0 0,-1-1 0,-3 1 0,-2 0 0,6 1 0,-11 1 0,9 1 0,-17 2 0,1 2 0,-9 1-1139,-2 3-789,-2 3 87,-1-1 462,-2 1 367,-1-2 712,-2 0 474,-1-2 628,0 0 1274,-1 0 628,3-2-861,-1 0-1843,3-3 0,0 0 0,-1 0 0,1-1 0,0 0 0,2 5 0,2 2 0,9 11-2503,2-3 53,8 8 881,-1-4 843,3 1 739,2 2-350,2 0 530,2 1 445,0 1-248,14 11-176,-10-7-129,8 7-302,-12 0-250,-13-1-415,-12 6 610,-13-13 909,-15-7 1052,-1-10 341,-2-2-148,-1-3-230,0-1-1652,-8-5 0,10-3 0,-4-3 0,10-9 0,7 2 0,3-7-1301,6 5-635,7-3 710,3 1 500,5-2 646,6 2 390,4 0 1071,4 0 432,4 3-48,4 0-1765,4 1 0,22-6 0,-13 6 0,-16 6 0,0 0 0,12-3 0,0 2-1338,-12 2 0,0 1-261,16-4 303,14-4 527,-23 6 544,-2-1 467,-5 1 402,-5-1 487,-6 0 452,-5-1 1374,-6-5-2949,-8-2-8,-5 0-254,-8 2-1353,-4 6 581,-3 2 114,-2 1 12,-1 3 461,-1 1 1012,0 2 1079,-10 3 527,2 8-1445,1 1-734,7 7 0,7 7 0,5-4 0,1 8 0,6 2 0,2-8 0,0 8 0,5-12-2207,2 0-112,9 3 719,11-3 789,-4-4 437,5-6 894,-11-10 938,-1-4 559,1-3 467,8-11-1652,-5 2-832,5-7 0,-7 4 0,0 0 0,-2-1 0,0 0 0,-1 1 0,-1 2 0,3-5 0,-5 8 0,0 0 0,-6 9 0,-3 2 0,1 3 0,-2 7 0,0 2 0,0 8 0,-3 13 0,1 7-602,-1 16-1136,5 3 234,4-10-1159,4-4 510,2-14-3211,1-1-4274,0-3 9457,-1-4 1,-7-9-1,-1-5 1</inkml:trace>
  <inkml:trace contextRef="#ctx0" brushRef="#br0" timeOffset="4449">8128 1217 32767,'-10'-45'0,"2"10"-171,7 36 342,0 2-171,-1 4 0,1 4-2333,0 2 1972,1 5-1924,3 13-503,9 10-5504,-1-3 7334,4-4 0,-9-22 0,-3-5 0</inkml:trace>
  <inkml:trace contextRef="#ctx0" brushRef="#br0" timeOffset="4807">8740 1319 32694,'2'-6'-2111,"-1"1"4295,-1 5-2184,-5-36 0,-1 31 0,-6-24 0,2 41 0,1 4-161,2 0 31,1 3 156,4 2-1002,1 1 1083,5 1-546,3 0 467,6 0-1512,4 0-575,3 1 1190,4-1 435,3 1 356,2-1 180,0 1 239,1 0 125,-1 2-112,9 8-166,-12-7-215,6 7-309,-15-13-509,-5 1-93,-4-3-367,-4 0-32,-5-1-490,-6-3-2117,-6 0-3101,-4-2 7486,0-4 0,8-3 1,3-4-1</inkml:trace>
  <inkml:trace contextRef="#ctx0" brushRef="#br0" timeOffset="4993">8618 1353 32767,'0'-4'-1638,"0"0"2113,0 4 564,-12 30-1231,5-7-141,-10 28-3300,7-14 2893,1 4-2703,4-9 0,-1 2 3019,-1 24 0,0-8 0,5-22 0</inkml:trace>
  <inkml:trace contextRef="#ctx0" brushRef="#br0" timeOffset="5658">10536 1855 32257,'14'-60'-671,"-1"0"1,-1 5-1,-1 5 87,1 2 705,-3 7 69,-2 8 11,-3 7-138,-1 5-76,-3 8-1217,0 4 885,0 5 552,0 2-748,-1 11 455,-6 15 31,1 8 1317,-7 14-1125,3-3-899,0-8 1,-1 2 1036,-1 7 0,-1 0 42,0 0 0,1 0-4,-1 0 0,1-3-21,-4 17-227,7-22 0,0 0 118,-2 14-92,0 8 818,7-29-1050,2-1-201,1-26 311,2-3 1848,1-27-1817,2-4 0,1-9-3159,0-7 3081,0-6 74,1-7 63,-1 11 1,1-2-192,-2 11 1,0 0-504,3-14 0,-1-1 326,-1 17 1,1 1 337,3-16 0,0 1-830,-1 13 1,-1 1 853,3-10 1,1 1 136,4-11 364,0 7-487,0 3 90,-1 7 8,0 6 1934,-1 6-1900,0 7 117,5 7 1259,-3 8-741,6 9-862,8 21-646,-4 3-138,10 18 2513,-6-3-2840,1 7-194,1 5 401,-7-8 1,-1 1 4,-5-9 0,0 1 412,6 12 1,-1 0 271,-6-13 0,-2-1-263,0 0 0,1-1 325,-1 0 0,-1 0-4,0-2 0,0 1-415,5 9 1,1 0-748,-1-3 0,2-1 1379,5 7 0,0-3 0,2 3 0,-4-15 0</inkml:trace>
  <inkml:trace contextRef="#ctx0" brushRef="#br0" timeOffset="5849">10695 1766 32767,'-3'-2'0,"0"0"0,3 2 0,37-67-2182,-13 45 2808,4-15 0,2 2-400,9 27-95,3 1-1710,3 2-5516,-4 2 7475,-5 1 1,-18 1 0,-7 1 0</inkml:trace>
  <inkml:trace contextRef="#ctx0" brushRef="#br0" timeOffset="7391">11764 2054 32767,'18'-55'0,"-1"-1"0,0 4 0,-5 4-81,-8 1-1259,-1-3 485,0-5 570,-1 13 0,1-2 79,0 9 1,0 0 53,1-14 0,0 1-536,0 12 1,-1 1 507,1-2 1,0 1 52,-1-1 0,1 1 164,-1 2 1,0-2 20,-1-9 1,0 0-10,0-18-69,-2 25 1,-1 2-496,-1-1 196,-3 7-170,-1 9-242,-1 8-36,-2 5 412,-3 12 1465,-9 17-307,2 6 2050,-4 17-2189,5-2-353,4 10 1,2 4 24,4-19 0,1 0 71,-3 24 1,1 3-349,6-7 1,3-3-774,0-10 0,2-1-720,1 15 0,1-2 911,2-17 0,1-2 18,2-1 1,0-1 46,2-2 0,0-2 297,1-1 0,2-1-228,8 4 0,2-2-29,15 10 264,-14-18 1,3-3 502,32-2 194,-28-14 0,0-3 253,0 0 1,1-5-575,6-11 0,2-8 1,-5 1 931,-8 3 1,-1-2-119,21-18 1,-2-2 842,-9-5-1879,-3-3 0,-3-1 0,-11 15 0,-1 0 0,8-15 0,-11 18 0,-2 2 0,0-1-808,-4 6 19,-5 5 17,-9 10 2316,-4 4-2275,-9 12 1235,-11 13-119,4 1 198,-7 11-541,15-3 0,1 1-42,-1 9 0,4-7 0,2 1-1077,5 18 1126,3-12-1262,5 10-50,2-17-54,14 7 92,18-3 746,-5-8 207,9-9 319,-16-19 1366,9-12 441,9-28 51,-10 5-1116,-14 0 0,-5-1-789,-7-3 0,-1-15 0,-9 19 0,-1 0-87,-7-9-2626,-2 6 599,-1 3 311,2 12 663,2 10 503,3 7 199,0 0 307,3 6 1737,2 0-831,0 1 3749,-1 1-3040,0 5-810,0-1-674,0 5 0,2-3 0,-1-1 0,1 1 0,0-2-197,0 2-785,1-3 544,-1 1 10,1-3-60,0-1 133,4-1 985,-1 0 1,5-2 190,-5 0-395,0 1-46,-1-2-425,-1 1-25,0-3-30,-1 0-967,1-1 79,-1 2-206,1 0 420,-1 1 5,0 1 563,0-1 105,0 1 30,0 0-24,0 1-77,0-1 44,0 1-86,1 0 70,-1-1 12,0 1 11,0 0-12,0-1 96,0 1 59,0 0-11,0-1-16,0 1-9826,0-1 713,4 4 9118,-2-2 0,2 2 0,-3-1 0</inkml:trace>
  <inkml:trace contextRef="#ctx0" brushRef="#br0" timeOffset="8149">12654 1550 26420,'-3'-2'-362,"1"0"7071,2 2-6709,-1-46 0,0 30 0,0-31-7,1 40-491,0 5-1235,0 1 1072,1 10-102,2 1-894,1 13 1536,2 2-77,0 7 53,0 6-17,1 5-628,-2 6 685,0 5 167,-1 4 176,-3 3-133,0-15 1,-1 0-524,0-11 1,-1 1 523,0 10 1,-1 0-17,1-14 1,-1 0 2,-1-1 1,0 3-263,-2 25 0,-2 4-52,0-13 1,-1 1 118,2-6 1,-2 2-1,1-5 136,0-5 0,-1-4 135,-5 11 22,5-30 163,2-7 303,-2-10-452,2-7-665,-2-7-224,0-8-12,-1-5-20,-3-6-81,0-4-1351,-2-5 647,0-3 313,0-3 484,4-2-96,2 0-418,4 0-450,5 4-594,4 2-512,5 5-1139,2 7 4117,-1 8 1,-4 13 0,-3 7 0</inkml:trace>
  <inkml:trace contextRef="#ctx0" brushRef="#br0" timeOffset="8516">13164 1473 22777,'3'-5'3430,"0"2"2241,-3 3-5626,5-27-987,-7 25-119,3-18 791,-23 56-1319,9-6 1,-1 2 1216,0-2 0,1 2 135,-1 14 1,3-1-2372,5 2 1989,0 13 378,8-20 513,11 11-464,1-15-647,10 5 315,11-15 564,-6-9 293,12-2 264,-11-10 650,16-7 18,-13-4 506,9-6 301,-17-5-382,-4-3-711,-3-4-452,-6-4-468,-4-3-522,-4-4-219,-10-21 46,-2 26 0,-2-2 533,-4-8 1,-3 0-690,3 10 0,-3 1 215,-4-3 0,-2 4 2756,-4-1-2660,-9-4 310,10 17 276,2 4 472,-1 4 441,3 4-1448,-9 11-208,15 3-7116,-3 7 8176,17-4 1,2-6 0,0-2 0</inkml:trace>
  <inkml:trace contextRef="#ctx0" brushRef="#br0" timeOffset="9170">1768 3597 8397,'50'-2'198,"0"-1"1,0 0 0,0 1 0,6-1 0,-2 0-1,0 0-103,4-3 1,-1 0-1,-1 0-13,-9 1 0,-1 1 0,1-1-8,3 0 1,2 1 0,-1-1-4,4 0 0,0-1 0,2 1 6,1 0 0,1 0 0,1-1-12,-13 2 1,0 0 0,1 0 0,0 0 40,1 0 0,1-1 0,0 1 1,0 0-26,3-1 0,-1 1 0,2 0 1,-1-1-3,1 1 1,0-1 0,1 0 0,4 1 26,-5-1 0,3 1 1,3 0-1,0-1 1,-1 1-1,-2-1-49,0 1 0,-3 0 0,0 1 0,1-1 1,3 0-16,0 0 0,1 0 0,2-1 0,2 1 0,2 0 0,1 0 33,-10 1 0,3 0 0,2 1 1,1-1-1,1 1 0,-1-1 1,-1 1-1,-3-1 0,-3 1-39,8 0 1,-5 0-1,-1 0 1,-1 0 0,3 0-1,5 0-29,-7 0 1,5 0-1,3 0 1,1 0 0,1 0-1,-1 0 1,-2 0 0,-3 1-1,-5-1 22,2 1 0,-5 0 0,-2 1 0,-1-1 0,2 1 0,4-1 9,0 1 1,3 0-1,2-1 1,1 1-1,1 0 1,-1-1-1,-2 1 1,-1 0-17,5-1 0,-3 1 1,-1 0-1,1 0 1,3 0-1,4-1-4,-14 1 1,3 0 0,3 0 0,3 0 0,0 0 0,1 0 0,-1 0 0,0 0 0,-3 0 0,-2 0-1,-4 0-12,7 1 1,-6-1-1,-2 0 1,0 0-1,0 1 1,5-1-1,5 0 10,-13 1 0,5-1 1,2 0-1,3 1 1,2-1-1,2 1 1,0-1-1,0 1 1,-1-1-1,0 1 0,-3-1 1,-2 1-1,-2-1 1,-5 1-5,17-1 0,-6 1 0,-3 0 0,-2-1 0,0 1 0,3 0 0,5 0-5,-10-1 1,4 1-1,2-1 1,2 1 0,0 0-1,1-1 1,-1 1 0,-2 0-1,-2-1 1,-3 1 0,-4 0 8,9-1 1,-5 1 0,-4-1 0,0 1 0,1-1 0,4 1 4,-4-1 1,2 1 0,2-1-1,1 1 1,0-1 0,0 1-1,1-1 1,-2 1-1,0-1 0,1 0 0,-1 1 0,0-1 0,1 1 0,-1-1 0,0 1 0,0-1-14,0 1 1,-1-1 0,1 1 0,-1-1-1,1 1 1,-2-1 0,0 1 0,0-1 1,1 1 1,-1-1-1,-1 0 1,0 1 0,0-1-1,1 1 1,0-1-14,4 1 1,3 0 0,0 1 0,-1-1 0,-1 0 0,-2 0 0,-4 0-23,12 1 1,-5-1 0,0 0 0,3 0-28,-5 1 1,4-1 0,2 1 0,-1-1-1,-4 1 1,-8-1-193,4 0 1,-8 0 0,1 0-3033,9 0 0,2-1 0,-6 0 2967,0 1 0,-4-1 0,1 0 0,-8 0 1,-21 0-1</inkml:trace>
  <inkml:trace contextRef="#ctx0" brushRef="#br0" timeOffset="9806">14760 1425 18796,'4'-45'705,"0"0"1,0 4 0,-3 7-249,-4 14-72,-3 4 188,-14-3-536,5 9-22,-11-2-13,7 11-37,-13 10 51,6 1-4,-9 9-7,10 1-3386,1 2 3387,1 5-6,-6 16-116,11-9 110,5-4 1,4 1-12,2 2 0,3 9 37,8-17-16,4-3 18,4-4 70,4-4 125,0-4 3422,3-4-3119,9-4-49,-4-6 25,7-4 211,-8-6-151,0-3-44,-1-3-114,-1-2-47,-3-1-117,-4-1-138,-3-1 91,-3-11-261,-4 8 40,-4-15-61,-8 14-126,-4-2-137,-3 10-19,4 10-77,-2 6 8,5 6-60,-9 10 40,4 2-37,-5 8-76,2 0-1318,-4 16-87,6-6-2704,-2 13-3629,10-14 8317,2-4 0,2-13 0,1-5 0</inkml:trace>
  <inkml:trace contextRef="#ctx0" brushRef="#br0" timeOffset="10133">14760 1799 28517,'-11'3'3481,"3"-2"-2712,8-1-769,0 0 0,-63 38-828,39-19 958,-13 5 0,2 1 22,21-4 264,2 0-416,5 10-536,3-7-40,3 7-211,9-3-792,0-7-76,6 5 89,-2-10 432,1-2 348,0-2 1979,-1-3-1056,-2-2 536,-2-2 718,-2-3 1251,-1-1-710,-2-4-1281,2-3-651,-1-5 0,0-4 0,2-3 0,-2-3 0,-1-3 0,-1-14 0,-2 8 0,0-10-3394,-2 12 2780,-1 1 16,-2 2-104,1 3 202,-1 4-107,1 3-29,-1 4-224,1 4-256,-1 3 1008,0 2 251,-2 6 791,-1 3-560,-8 19 1,9-15 0,-5 10 0</inkml:trace>
  <inkml:trace contextRef="#ctx0" brushRef="#br0" timeOffset="11027">16986 1827 32767,'15'-48'-273,"-1"0"0,-1 4 1,-3 6-480,-1 4 500,-3 4 88,-2 4-31,-2 4-60,-1 5-47,-1 5-1196,0 3 1010,-2 5-539,1 1-193,0 2 1765,-2 3 994,0 3-712,-5 15-126,-2 13-143,0 4-80,2 7 365,4-10 44,1 1-1748,1 2-945,1-2 835,1 1 190,0-4 196,0-1 80,0-4 108,-1-5 222,0-5 125,0-5 223,0-4 284,0-4 670,-5-19-1652,2 1 75,-5-18 76,2-13 81,2 7 14,-1-17-38,4 12-24,2-4 48,0 0 982,4-3 2,0 1 85,5 1-86,0 3 14,3 3 70,0 6-38,2 4 92,14-10 1123,0 15-1951,6-3 0,-4 19 0,-6 8 0,14 5 0,-7 4 0,2 7 0,0 3 0,2 5 0,-8-2 0,-1 2 0,1 6 0,-1 3-523,-2 3-1208,-1 2 160,-3 0 498,-2 1 123,-3 0 56,-5-1 225,-5-2 577,-5-1 185,-9-2 484,-7-2 443,-8-3 463,-7-2-1013,-5-4 1660,-1-4-2755,-3-5 2461,2-5-1317,2-3-519,3-5 0,-8-9 0,14-2 0,-5-7 0,17 5 0,3-1-1060,5-1-699,3 0 300,2 1 444,3 1 308,3 1 578,2 3 592,4 2 986,2 2 740,12 0-161,-3 4-2028,11 0 0,-4 4 0,3 3 0,3 5 0,1 2 0,9 5 0,-1 3 0,1 2 0,-15-3 0,-2 2 0,7 6 0,-1 1 0,-8-5 0,-2 0 0,14 21-791,-20-13-1435,-8 0 398,-4-1 445,-10-2 885,-17 7 1082,-4-9 582,-14 4 385,5-12 577,-3-1-831,-21-3-1297,27-8 0,0-1 0,-31 0 0,6-8 0,24-5 0,4-4 0,5-5 0,6-3-418,7-23 0,6 26 0,3-13 1</inkml:trace>
  <inkml:trace contextRef="#ctx0" brushRef="#br0" timeOffset="11715">18322 1425 30899,'-52'4'532,"0"0"0,3 1 0,5 1-260,1 8-272,-2 2 0,2 2 0,2 3 0,4 1 0,5 1 0,-2 13 0,11 0 0,3-1 0,14-6 0,5-12-853,3-2-1474,3-3 1054,4-2-58,9-1 1140,8-5 850,12-7 601,-6-4 743,0-8 50,-10 2-2053,-2-3 0,0-2 0,-1-2 0,-1-1 0,-1-2 0,5-10 0,0-1 0,-2 3 0,-4 7 0,-9 13 0,-2 5 0,-2 3 0,-2 1 0,-1 2 0,0 5 0,0 2 0,-2 17 0,-1-2-659,0 10-472,0-4-46,0 0-104,1 3-438,1 0 1796,0 15-146,11 13-435,-1-11-64,18 8 0,-9-35 588,7 1 283,-6-13 607,1-5 615,11-4 314,-6-5 849,8-5-2374,2-15-314,-10 1 0,7-11 0,-13 6 0,6-20 0,-7 8 0,-4 4 0,-1-1 0,0-8 0,3-13 0,-7 23-406,-3 3-609,-2 5 142,-2 3 225,-1 5 710,-1 2-682,-2 5 3068,0 2-3300,0 4 587,-1 2-188,1 2 254,1 3 50,0-1 145,0 6-105,2 3-99,4 6 92,2 4 89,6 5-249,15 20-3284,-2-6 3365,-7-12 1,2 1 149,4 3 1,1-1-583,16 16 921,-14-16 1,0 0 410,11 10-90,-4-2-171,-4-2-166,-7-3-2117,-7-1 1569,-7-5-811,-7-3 353,-8-2 1851,-17 1-570,-1-6 335,-31 2-59,17-12-339,-15 0 1856,14-8-5431,2-3 3513,-3-4 0,19 3 0,2 1 0</inkml:trace>
  <inkml:trace contextRef="#ctx0" brushRef="#br0" timeOffset="12551">19244 1502 32767,'3'6'-2948,"0"-1"1450,-3-5 5944,0 0-4446,11 62 0,4-40-418,-5 13 1,2-4-392,10-23 248,-5-6 2534,-2-2-3260,1 0 1273,-1-3 1017,0-3-473,9-14-530,-8 4 0,6-11 0,-10-3 0,-2-5 0,-2-2 0,-3 3-1041,-3 11 1800,-2 3-2478,0 2 70,-3 2 130,-2 3 878,-3 4 576,-4 2 912,-1 2 16,-13 3 334,5 1-312,-10 5 399,11 2-485,-1 3-799,-3 10 0,7-1 0,-1 7-68,8-3-890,3 0 355,1 14-337,4-7-282,4 9 520,5-10-27,6 0 281,4-1-340,4-1 564,4-2 56,4-1-2820,2-1 3174,3-3 231,1-1 0,1-3-32,1-4-134,2-2 340,1-5 51,0-2 1,2-2-490,0-3 680,-1-3 154,-1-4-14,14-11-126,-15 3-516,9-8-215,-19 5-197,-5-1-70,-1-1-190,-4-1-213,-3 2 587,-1-7-560,-7 9-128,-2-2 2628,-7 10-3282,-5 2 1199,-5 2-45,-8 2 1600,-4 2-158,-22 3-3475,7 4 4304,-12 3-833,16 5-1283,3 2 0,-5 11 0,7 4 0,4 2 0,10-1 0,11-10 0,2 0 0,4-2-1815,3 0-650,5-2 905,4 1 731,5-3 598,4-2 768,5-2 818,3-3 459,4-3 614,0-1-1662,0-5-766,11-11 0,-14-1 0,8-9 0,-17 2 0,-2-3 0,-2-4 0,-2-3 0,-1-5 0,-3-5 0,1-3-1199,-1-5-251,-1-2 389,1-3 1726,-1 0-1386,-1 1 100,0 2 175,-3 5 162,-1 4-2550,-4 6 2580,-1 5 295,-2 5-232,0 5 348,-2 5-344,-2 4 747,2 6-763,-2 2 315,2 8 362,-1 5 3135,0 7-3554,-1 8 67,0 6-11,-1 7-71,2 5-3588,1 7 3100,2 6-636,0 6 843,1-13 0,1 1 97,-1-10 0,1-1-586,1 13 0,0 0 437,2 0 1,-1-1 15,0-12 1,-1 0-110,2 11 0,0-2-838,2 15-1129,2-5-6763,-1-9 9121,0-10 0,-3-18 1,-3-9-1</inkml:trace>
  <inkml:trace contextRef="#ctx0" brushRef="#br0" timeOffset="13178">22023 1583 32767,'19'-51'-79,"-1"0"1,-1 5-1,-5 9-1691,-8 19 525,-5 6 1691,-4 4-793,-5 4 1034,-7 3 209,-7 6-884,-5 5 1085,-4 6-637,-4 5-460,9-2 0,0 2 0,-15 14 0,15-12 0,2 1 0,-7 13 0,4 2 0,5 0 0,7-2 0,6 1 0,6-2-3772,8-1 2492,5-2 78,22 7 867,-2-13 367,16 3 460,-7-17 489,5-4 524,2-5 416,2-2-263,-1-6-1658,-2-3 0,-2-7 0,-3-4 0,-3-4 0,-5-6 0,-4-3 0,-4-6 0,-5-3 0,-4-2 0,-4-2 0,-6-18-1069,-3 16-879,-5-11 135,-5 25 297,-4 5 900,-5 4 208,-3 6-1650,-4 2 2371,-4 5 1930,-16 4-1119,8 4 242,-10 5 103,16 4-176,4 6 27,3 2-1222,-5 12-131,10-4-400,-1 9-349,11-6-437,5 1-466,2 2-2403,5 1 2060,3-1-154,6 0 2364,5-1-2252,7-2-737,5-2-751,6-2 3784,11-2 0,-21-9 0,0-2 0</inkml:trace>
  <inkml:trace contextRef="#ctx0" brushRef="#br0" timeOffset="13524">22521 1656 27281,'5'-9'2850,"-1"2"-2630,-4 7 2196,27-71-4149,-17 41 1662,5-12 1,-1 0 83,-10 20-73,-2 4-1075,-1 3 1250,-1 5-684,0 2-861,0 4 1025,0 2-114,0 2 53,-2 8 439,0 2 795,-3 11-528,-2 19-27,2-6-1272,-1 16 1197,3-12 24,1 2-621,-1-1 344,1 1 39,0 0-157,0-2 114,0 0-19,0-4 61,1-5 30,0-4 43,0-6-7,0-6 48,1-5-11,0-4 121,0-2-105,4-6 985,1-5-111,6-9 1108,3-4-1578,4-9 1,2-4-25,0 5 1,1-2-1332,5-7 1,-1 1 1395,-2 8 0,-2 4 581,11-8-927,0 3 170,-3 5 104,-1 5-386,-5 5 67,-3 5-898,-2 5 1604,-1 2-802,-1 4 0,7 10 0,-4 1 0,5 11 0,-7 0 0,0 4 0,-2 3-1364,-1 2-945,-2 3-1153,-1 22 2846,-6-20 0,-2-1 0,3 13 1,-4-3-1</inkml:trace>
  <inkml:trace contextRef="#ctx0" brushRef="#br0" timeOffset="16234">25134 1320 32767,'1'-50'0,"0"-1"0,1 5 0,-5 11-2246,-8 27 1939,-2 3 263,-3 1 354,-12 2 147,3 4-5558,-9 3 4553,9 4 2751,-8 11-1003,9-3-623,-4 9-233,12-7-363,3 4-432,4-1 320,4 1-1252,5 11 62,6-8-162,5 7 36,7-9 227,5-2 287,22 12 241,-6-9 99,-11-9 1,0 0 622,15 7 54,-13-8 0,1 2 1401,-1 0 1,0 0-1240,-2-1 0,0 1 337,14 12-177,-23-11-258,-8 4-426,-11-7 477,-9 3 344,-10-7 456,-7 0 207,-7 0-750,-6-3 472,-4 0-427,9-5 1,0-1 819,-19 1-607,19-3 1,0 0-397,-10-3-780,3-2-296,5-3-2772,5 0 2272,6-3-934,6 0-2307,7 0-4552,5 1 8721,4 2 1,3 4-1,0 1 1</inkml:trace>
  <inkml:trace contextRef="#ctx0" brushRef="#br0" timeOffset="16620">25636 1356 29071,'1'-3'-1007,"0"1"2658,-1 2-2050,-37 2-4014,21 7 4509,-28 6 9,33 7 427,0 14-1820,6-7 926,0 8 304,7-11-485,10 7-222,1-9-158,10 6 96,-2-13 619,15 1 229,-8-7 179,9-2 119,-12-7 687,9-6 549,-10-3 157,6-6 3362,-13-2-3828,-1-2-312,-4-2-896,-4-13-38,-3 7-69,-12-31-1192,-1 28-152,-17-22-217,-1 26 393,-13-1 185,6 11 486,-10 6 450,20 6 42,-4 1 149,14 1-3640,5 2 3393,3 2-354,3 2-282,2 0-626,3 4-1829,3-1 3179,7 3 0,-5-5 0,1-1 0</inkml:trace>
  <inkml:trace contextRef="#ctx0" brushRef="#br0" timeOffset="17345">25614 1275 24647,'-3'-10'-57,"-6"-23"0,-1-4-776,3 6-39,-3-8 0,0-1 942,4 8 710,0 2-36,1-10-493,2 13-1325,1-7 1474,1 17-34,1 2 241,0 4-340,0 3-131,0 3-65,0 2-84,0 3 848,2 5-926,1 4 41,1 8-13,0 6 12,0 5 0,-1 8 13,0 4 91,-3 3-19,1 2 132,-2 0-157,0 1-3383,-2-1 3327,1 0-11,-2-2-99,2-1 103,1-1 92,0-1 4,1-3 79,-1-3 9,1-2 27,0-2-17,0-4 10,0 15 1,-1-9-127,0 4-3,-2-16 3364,2-8-3341,0-4 172,0 0-181,1-3 113,0-2 818,0-2-751,1-8 145,7-22-103,-2 3-29,6-17-1044,-3 12 1092,1-2-3122,2 1 3056,1-2 32,1 2-70,1 2-241,-1 1 7,0 4 2,0 3 5,-2 4-27,0 2 44,2 2 661,-3 5-668,8 2-130,-6 7-37,5 5 3321,-1 4-3426,2 5 7,3 6-9,1 3-3441,1 4 3373,0 3 324,0 3-32,-3 0 120,-1 1-45,-2 1-59,-1-1-49,-1-1-431,7 14 21,-4-13-297,4 9-492,-5-16-1026,0-3 2359,3 0 0,-11-12 1,0-1-1</inkml:trace>
  <inkml:trace contextRef="#ctx0" brushRef="#br0" timeOffset="18032">26448 1511 24561,'1'-3'1048,"-1"1"1235,0 2-2630,-56-21-87,36 23 354,-13-10 0,2 4-23,17 22-3380,2 2 2611,1 2 661,2 1 472,3 21-253,6-16 35,11 22-711,3-29 467,9 5 169,-3-10 203,3-2 3335,2-2-3248,1-2 111,-1-3 274,9-3 325,-11-2 274,14-14-73,-22 1-402,6-11 20,-15 4-605,-2-2 409,-2-16-926,-8-8-425,-1-2-72,-6 2-439,2 14 158,-1 3-23,-5-3 552,4 10 193,-5-1 302,5 12 367,-9 3-109,5 3 135,-6 0 49,7 5-110,-3 6-21,6 1-222,-1 6-263,9-2-735,2 7 269,2-5-1146,13 12-2073,12-5-3716,5-1-22,4-4 7570,-11-9 0,-10-4 0,-6-1 1</inkml:trace>
  <inkml:trace contextRef="#ctx0" brushRef="#br0" timeOffset="18387">26766 1383 24909,'5'-25'-175,"5"11"204,16 35-122,12 15-76,-7-7 82,9 10 25,-13-11 26,1 0-67,-2 1 16,9 11-17,-11-11 96,6 18 14,-21-17 2,-5-2-3338,-11-10 3538,-6-10 409,-12-4 423,4-5-76,-14-9-327,15-4-158,-4-8-67,10 2-193,2-4-232,3-3-522,4 0-355,2-2 3575,4 1-3103,4 1 268,13-9 299,-1 11 187,9-5-135,-3 14-568,14-1 48,-7 7-163,10-1-1443,4 6 79,-10 2-1909,11 0-6076,0 0 8775,-15 2 1,-1-1-1,-22 2 1</inkml:trace>
  <inkml:trace contextRef="#ctx0" brushRef="#br0" timeOffset="18602">27585 1117 24861,'-20'-42'17,"4"14"-6,14 55 0,2 4-16,4 5-40,9 23-14,-2-24 0,3 0-454,-2 1 1,2-1 425,1 1 0,-1-3-159,7 15 142,-4-2-367,-1-2-240,-3-2-3505,-4-3 2598,-4-2-8213,-2 5 8896,-2-16 1,-1-2 0,0-17 0</inkml:trace>
  <inkml:trace contextRef="#ctx0" brushRef="#br0" timeOffset="19386">27474 1365 20082,'43'-20'-163,"1"1"1,-4 1-1,-1 4-8,-4 12 1,1 2 44,2-1 0,0 0 81,0 0 0,0-1 8,-4 0 1,-1 0-8,8-2 16,-6-1 16,-4-1 136,5-9-29,-17 6 883,4-6-788,-18 9 264,-3 0-264,-1 4 261,-1 0-322,-3 1 187,-2 1-114,-4-1 508,-2 1-452,-2 0-6,-3 2-45,0 1-50,-1 3-51,0 1-39,1 1-33,2 1-12,3 1-16,3 1-6,3 0 11,3 0 6,1 1 0,4-1-1,3 1-4,4 0 4,4-1-4,3 0-7,3-2 6,2-1 29,13-2-1,-9-4 0,9 0-5,-13-6-3387,-1-2 3398,-2-4-385,-2-2 407,-1-1 0,-3-3-17,-2 0-22,-3-2 17,-3-2-11,-2 1 11,-2-1 3181,-1 0-3187,-3 2 6,-1 2 0,-4 2 612,-2 2-607,-2 2-5,-2 1 11,-2 3-6,-1 2 29,-8 2-63,5 3 7,-5 3-6,9 4-6,1 3 6,1 3-17,1 3 5,1 4 6,1 1-11,3 4 0,-1 27-28,6-17-1016,3 22 1032,8-27-16,6-1 17,7-1-22,5-2-623,5-2 645,6-3 22,3-1-11,2-6 23,16 0-6,1-8-333,-3-5 344,-10-7 5,-19-6 6,-3-3 919,-5-4-908,-2-2-5,-5-3 6,-2-4 21,-4-19 30,-2-9 369,-5-2-404,-2 2-1024,-5 5 1046,2 15 373,-4-13-339,5 26 11,-1-1-22,4 12-17,1 4-22,0 2-45,1 3 181,0 1-220,3 3 1200,21 32-1189,-7-10 12,17 28-1552,-15-18 1546,1 4-1,0 2 12,0 1-17,0 2-5,-1 0-1,-3-1-854,-3-2 804,-4-2-23,-5-2-38,-2-3-57,-6-5 1496,-3-1-1944,-14 1 62,2-9-325,-9 0-4487,-2-13-3662,8-4 9034,-2-4 0,16 0 0,4 1 0</inkml:trace>
  <inkml:trace contextRef="#ctx0" brushRef="#br0" timeOffset="19770">29067 1545 9935,'3'4'4332,"0"0"1008,-3-4-4809,44-68-530,-29 36-560,10-11 0,-2-2 581,-16 7 4,-2-3-351,-3 7 1,-2-2 256,2-20 53,-3 17 0,0 0 777,-1-18-662,-1 2 68,0 2 156,-1 6 64,-1-9 1161,-1 20-1387,-1-4-28,1 20 2632,-2 5-2715,-1 5 450,-1 2-485,0 5-2902,-2 1 2925,-1 4 65,-1 4-76,-1 4 6,-14 35-12,10-10-14,4-4 1,1 3 8,4 4 0,4-1-29,-3 26 15,4-21 0,2 0 14,8 19-17,6 1-6,-1-31 1,1-1-12,2 1 0,1-1-22,2 0 0,1-1-17,1 0 0,2 0-93,9 8 1,2-1-148,-7-9 0,-1-1 150,8 6 0,0-2-384,-3-6 1,-1-4-311,12 8-252,6 0-431,-21-19-1138,-6-4 2661,-2-4 0,-8-1 0,-2 0 0</inkml:trace>
  <inkml:trace contextRef="#ctx0" brushRef="#br0" timeOffset="19930">29006 1341 15417,'-6'-5'4734,"2"1"-3631,4 4 1037,0 0-2101,19-62-33,1 43-32,-2-15 1,3 3-778,17 28 489,5 1-324,2 2-2141,-9 1 1,1 2 2165,-4-1 0,-2 0 0,23 3 1,-24-1-1</inkml:trace>
  <inkml:trace contextRef="#ctx0" brushRef="#br0" timeOffset="20662">30549 1344 25340,'2'-48'-1071,"0"0"0,0 5 0,-1 8 2325,-1 22-1943,0 4 1439,-2 5-1163,0 5 1375,-3 8-1021,-1 7-1142,0 11 608,0 8 566,2 9-2,2-5 1,2 2-213,2-9 0,1 2 200,4 27 1,4-1-510,-2-23 1,1-1 427,5 13 1,1-2 38,-2-14 1,0-2 46,1 1 1,1-1 16,0-1 1,0-2 39,1 0 0,0-1 61,16 21-41,-13-20 0,-2 0 59,7 9-59,-1 3-104,-17-22-12,-9-8 2990,-7-4-2694,-20-18 288,0-2-26,-13-12-187,16 5 0,1-1-2322,-14-16 2252,13 10 1,1-2 242,-9-18-267,18 20 1,1 0-280,0-2 0,2-1-165,0-1 0,2-1-5,0 1 0,2-3 24,2-5 0,1-4 0,0 0-379,1-9 1,1-3 445,4-2 1,2-4-1,0 6-865,2 7 1,2 4 876,4-6 1,1 6 15,6 3-24,1 2 90,3 3 135,2 4 303,4 4-379,20 0 83,-7 13 48,14 2-11,6 14-241,-15 6 7,12 7 1382,-9 18-1424,-15-2 2889,4 14-2954,-19-8-339,-7 2 196,-5 2 1247,-8 0-964,-22 20 70,4-31 0,-5 1-265,-10 6 0,-4-2 284,6-7 1,-1-4-12,-2-1 1,1-4 5,-15 6 0,3-5-12,3-1-3098,-7 0 2903,18-8-949,-5 1-2507,30-8 3663,8-1 0,5-1 0,3 0 0</inkml:trace>
  <inkml:trace contextRef="#ctx0" brushRef="#br0" timeOffset="21321">31543 1202 18391,'2'-4'3012,"0"0"1105,-2 4-4171,-70-34-2429,43 29 2417,-14-12 1,2 5-33,21 22 739,-2 7-1158,8-4 582,-1 6-171,9-6-124,1 0 55,2 2 1189,1-3-1176,0-2 202,2-3 103,3-6 58,9-6-89,9-7-50,1-3 5,10-10 11,-9 5 1,-1-1 162,-2 3-85,-13 10-10,-1 1-51,-6 4-84,-2 3 6,-5 7 39,-5 9-33,-1 4-7,-1 5-4,4-4-1,2 2 22,2 10-33,13 14 6,2-8-418,14 5 446,0-24 16,4-3-33,4-2 0,3-4 11,0-4 5,2-4-5,-1-2-17,-1-5 20,-6-6 0,0-2 19,8-7-471,-10 2 0,-2-2 443,-2-7 1,-2-5-12,-2-3 0,-2-4 0,-2-3-11,-1-3 0,-1-4 0,-6 10 0,0-1 17,4-20-20,-6 20 1,-1-2 21,-2 5 1,0 2 14,-1-15 33,0-8 6,-2 26 17,-2 5 22,0 6 5,-2 3-27,-1 5-6,-1 3 285,1 5-358,-3 1 902,1 8-907,-4 3-6,-9 18 0,3-1 0,-6 15 0,7-4-3392,2 6 3386,1 5 1,5 5-1230,3 4 1201,3 4-607,7 1 580,4 1 27,-2-30 0,3-1-372,0-1 1,2 0 366,0 0 0,2 0-90,6 8 0,1 0 36,-5-10 1,1-1-29,3 6 1,1-2 1382,5 6-1687,-3-7 694,-2-5-1003,-4-6 638,-3-6-862,-2-5-447,-4-4 311,-3-3-2894,-3-6-2780,-1-1 6768,-1-3 0,0 4 0,0 3 0</inkml:trace>
  <inkml:trace contextRef="#ctx0" brushRef="#br0" timeOffset="21820">31918 1191 17707,'-11'-40'33,"1"-1"1,1 3 0,8 9 715,23 23-760,7 0 838,4 0-855,6 2 446,4 0-446,2 2-1153,3-1 1170,-1 0-1,-1-1 283,-2-1-265,-5-3-340,-3-2 367,-5-4 7,-5-1-7,-5-3 12,-4-1 0,-6-3 5,-3-1 12,-3-1 11,-3-1 39,-1 1 2144,-4 0-2088,0 1 29,-3 2 212,-1 3 118,-1-3-236,2 6 461,1-1-248,1 6-201,2 4-242,0 1-55,1 4-6,1 1 6,0 7 22,-1 3 11,1 23 0,0 12-17,0 6-1671,0 8 1671,2-12-5,1 2 6,2 1-12,3-1-419,0-2 424,1-2-21,-1-4 5,1-3-2692,-1-4 2692,0-5-13,1 0 24,-1-12 1105,-1-1-1004,-3-11 355,0-3-321,2-2 3352,2-4-3385,11-11-29,7-9-39,2-4-912,0-5 889,-7 7-517,9-12 534,-5 11 6,6-6-12,-10 15 6,-2 4 1,-2 3-12,2 3-23,-5 4-5,2 2 6,-5 4-23,1 4-22,2 3-34,2 6-33,0 2-231,6 16 79,-7-5 833,4 11-1001,-11-8-1091,-4 15 99,-4-11-1881,-6 12 3299,-4-12 0,3-16 0,0-1 0</inkml:trace>
  <inkml:trace contextRef="#ctx0" brushRef="#br0" timeOffset="22582">31299 1225 31798,'0'-4'-7091,"0"1"12401,0 3-2560,-29-49-3015,10 36 530,-19-36-507,17 51 484,5 3-242,-12 9 0,5-1 0,-18 15 0,18-8 0,-6 8 0,14-8 0,2 1-1555,5-1-174,3-1 612,6 8-200,4-7 171,6 5 228,2-11 476,3-2 619,3-2 225,2-3 255,1-1 280,1-2-77,1-3-838,0-1 396,1-3-482,10-7-53,-10-1-76,13-14-299,-19 6-206,4-8 19,-10 6-104,-2-3 349,0 0-44,-1-2 37,-2 2 48,1-1 96,-1 3 66,0 1 301,-1 3 43,0 1 29,-1 3 1277,0-2-1277,-1 6-34,-1 0-20,-3 7-37,1 1-134,-2 1 27,1 9-11,0 0 983,1 11-978,0 0 285,1 4-300,4 17 12,0-7-3355,3 13 3370,1-11-91,3 2-1363,1-9 1,2 0 640,13 14-209,-9-14 0,2 0-3756,15 8-5003,-2-4 9692,-5-6 0,-14-13 0,-8-6 0</inkml:trace>
  <inkml:trace contextRef="#ctx0" brushRef="#br0" timeOffset="24220">18088 2644 2185,'-59'4'270,"0"1"0,0-1 0,3 1 0,-1-1 0,1 0-1010,4 0 1,0-1 0,0 1 838,3-1 0,0 0 0,1 0-17,3 0 0,0-1 1,-4 1 6,-4 0 0,-5 0 1,0 0-1,5-1 43,6 0 1,5 0 0,-3 0-1,-19 1 0,-3 0 1,9 0 32,17-2 0,6 0 98,-27 1-67,11-2-114,13 1-385,11 0 1480,12-1-1379,8 0 2293,10 1-1452,23-1-18,25 1-217,8-1-445,-21-1 1,0 0 336,-4 0 1,0 0 25,4-2 0,1 1 16,5-1 0,1 1-41,5-1 0,2 0-23,4-1 0,3 0-414,-17 1 1,0 1 0,1-1 286,4 0 0,0-1 1,1 1-530,1-1 0,1 1 0,4-1 536,5 0 0,6-1 0,0 0 0,-3 1-101,-10 0 0,-2 0 0,0 0 0,4 0-20,0 0 1,3 0 0,2-1 0,-1 1-1,-3 0-210,0 0 0,-1 0 0,-2 0 0,2 0 212,2 0 0,1 0 0,-1-1 0,2 1-140,0 0 1,1 0 0,0-1-1,1 1 134,1 0 1,0-1-1,1 0 1,0 1-18,0-1 0,1 1 1,0-1-1,1 1 8,-13 0 0,-1 0 0,1 1 0,2-1 1,2 0 11,-3 1 1,3-1 0,1 0 0,2 0 0,0 0 0,-2 0 0,-3 1-15,10-1 0,-2 0 0,-2 0 0,2 0 0,2 1-6,-7-1 1,2 1 0,2-1 0,0 0 0,0 1-1,-3-1 1,-2 1 2,7 0 1,-3 0 0,-2 0 0,0 0 0,1 0-3,2 0 0,-1 0 1,1 1-1,0-1 1,0 0-3,0 0 0,1 1 0,-1-1 1,1 0-1,0 0 0,0 1 0,0-1 0,1 1 1,0-1-1,-1 1 0,1-1 0,0 1 0,1-1 1,-1 1-1,0 0 2,1-1 0,0 1 1,-1 0-1,1 0 1,0 0-4,-10 0 0,0 1 1,0-1-1,1 0 0,-1 1 1,0-1 1,0 1 0,1-1 0,-1 1 0,1-1 0,-1 1 0,1-1 0,0 1 0,0 0 0,0-1 1,0 1-1,0 0 0,0-1 1,1 1 0,-1 0 0,1 0 0,-1 0 0,1-1 1,0 1 3,-1 0 1,1 0 0,-1 0-1,1 0 1,0 0 0,-1 0 1,1 0 1,1 0 0,-1 0-1,0 1 1,0-1 0,1 0-1,-1 0 1,0 0-1,1 1 1,-1-1 0,0 0-1,1 0 0,-1 1 1,1-1 0,-1 0-1,1 1 1,-1-1 0,1 0-9,0 1 0,-1-1 0,1 0 0,0 0 1,0 0-1,-1 1 1,1-1 0,0 0 0,-1 1 0,1-1 1,-1 0-1,1 1-6,0-1 1,-1 0-1,1 1 1,-1-1-1,0 0 1,1 1-2,-1-1 1,0 0 0,0 1-1,1-1 1,-1 1 0,0-1 5,0 1 0,-1-1 0,1 1 0,0 0 1,0-1-1,-1 1-3,0-1 0,-1 1 1,0-1-1,0 1 1,2-1-1,3 0 8,-4 1 1,2-1 0,1 0 0,2 1 0,0-1 0,0 0 0,1 0 0,-1 0-13,1 0 1,1 0 0,0-1 0,0 1 0,0 0 0,0-1 0,0 1 0,0 0-8,-1-1 0,1 1 0,0-1 0,0 1 1,-1-1-1,1 1 0,-1-1 0,-1 1 1,5-1 1,1 0-1,0-1 1,-1 1-1,-2 0 1,-1 0-1,-3 0 5,5-1 0,-3 0 1,-1 1-1,-2-1 1,2 0-3,1 1 0,-1-1 0,0 0 0,1 0 1,-1 0 0,0 0 0,0 0 0,0 0 1,0 0-1,1-1-7,-2 1 1,1 0-1,-1 0 1,1 0-1,0-1-12,-1 1 0,1 0 1,-1 0-1,0 0 0,1 0-12,-2-1 0,-1 1 0,1 0 0,1 0 0,3 0-59,-6 0 1,3 0 0,1 0 0,2 0 0,-1 0 0,-2 0-1,-2 0-6,8 0 0,-5 0 0,1 0 0,1 0 0,5 0-180,-14 1 0,3-1 0,4 1 0,1-1 1,0 1-1,-1-1 0,-1 1 0,-3 0 0,-4 0-547,12 0 0,-5 0 0,-2 0 0,-1 0 0,4 0 58,-3 0 0,4 0 0,0 1 0,-1-1 0,-3 0 1,-4 0 762,17 1 0,-7-1 0,-6 1 0,-4 0 0,-8 0 0,11 0 0</inkml:trace>
  <inkml:trace contextRef="#ctx0" brushRef="#br0" timeOffset="27936">1946 5229 28041,'29'-16'2122,"0"2"-1552,22 4-753,0 2-1385,12-4 1525,-10 3 0,6-2-1073,-13 3 0,2-1 1,0 1 1097,1-1 1,0 0 0,0 0 127,2 0 0,1 0 1,-3 1-185,7-2 0,-3 2-598,3-1 1,-1 0 719,-1 1 0,-1 1-305,-3 0 1,2 0 173,-10 2 1,2 0 0,0 1-255,15-1 0,-1 1 48,-2 0 1,-3 0-279,-11 3 1,-6 0-1271,2 1-471,-10 4-5555,-12 3 7612,-7 0 0,-6 0 0,-3-4 1</inkml:trace>
  <inkml:trace contextRef="#ctx0" brushRef="#br0" timeOffset="28439">2270 5415 19741,'-51'12'1360,"0"0"0,4-1 0,7-1 1473,13-1-1903,2 1-271,4-2 395,4 0-706,4-1 145,7-1 833,5-1-955,63-6-564,-16-3-154,2-1 1,3-1 234,-15-1 0,-1-1 36,4-1 0,0-1-51,3 1 0,1-1-75,2-1 1,-1 0 99,1 0 1,2-1 440,7-3 1,6-2-1,-3-1-1047,-10 3 1,-1 1 0,0-1 815,10-3 1,2-1-1,-5 2 39,0-3 1,-4 1-746,3-4 0,-3 1 751,-19 7 0,-1 0 25,13-7 0,-3-1 243,-10-1-433,-5 1 13,-7-1-199,-6 1-345,-6 1 295,-6 0-1141,-7 1 1703,-5 0-2383,-19-6 559,5 6 324,-13-4 357,11 9 2763,1 0-1484,-9-3 7,10 5 365,-3-3-2593,13 8 2346,1 1 194,1 0-428,3 3-167,2 1-28,5 3 129,4 1 427,8 6-1041,1 1 70,9 6 4,1 1 27,4 2-88,4 3-75,1 4-197,14 16-490,-10-6 963,7 13-279,-8 9 1203,-11-10-1423,-8-4 0,-4 0-649,-5 11-3643,-7-8 1,-3-2 4142,-3 0 1,-4-1 0,11-29 0</inkml:trace>
  <inkml:trace contextRef="#ctx0" brushRef="#br0" timeOffset="29696">5047 5102 25061,'9'-54'2,"-1"1"1,0 4 0,-2 9-4094,-1 16 4191,-2 5 1628,-1 6-1834,-2 5 866,0 4-1074,0 3 132,0 9 48,-1 1 3532,0 9-3526,-4 26-42,2-12-147,-2 19 237,2-19 85,-1-1-8,1-1-1,1 0-147,0-2 143,0 5-9,0-6 222,0-2-19,0-13 190,-1-13 137,1-6-850,-4-16 162,2-13 120,0-19-14,4 4-1947,3-3 2023,2 13-1203,4 2 1132,7-15 695,6 6-53,-1 2-108,0 15 242,-9 16 43,0 5 63,-1 2 19,5 2 1580,-2 4-1858,16 3-340,-9 4 1296,10 6-1848,-6 2-1017,1 3 555,1 1-207,1 3 99,10 10-3032,-9-5 3306,6 7 124,-14-10-442,-2 0 545,-3-2 520,-3-2-542,-3-2 113,-3-2 24,-2-3 3313,-4-5-3081,0-1 961,-1-4-834,-5-7-80,0 0 27,-5-7 31,1-1 24,0-12-98,3 4 49,2-9-1,3 7 20,6-10 164,1 10 118,10-11 39,-4 19 151,3 0-18,-5 9 25,0 2-39,0 3-155,1 1-124,0 3-164,2 2-276,10 12-212,5 7-102,2 3-147,1 3-191,8 4-3508,8 1 3547,2 0-852,1-4 858,-14-11-18,-2-1-77,0-2-36,-3-2 33,-2-2 154,-3-4-98,8-2 887,-9-4 132,7-4 253,2-11 87,-8 0 113,8-9-1385,-11 4 1495,-3-1 19,0-2-57,-3-2-67,-2 1-107,0-3-129,-3 1-89,0-1-30,-2 0-11,-2 2-4,0 1 1820,-3 2-1885,-2 2 3159,-2 2-3238,-1 2 63,-7 0-342,-1 5 36,-9 3 127,-1 4 107,-4 6 88,-4 2 56,-4 7 69,-3 2 33,-1 4 143,0 1-64,4 4-164,2 0-143,-1 14-141,12-9-55,1 9 552,12-13-708,3-3-42,4-1-55,3-3-19,6-2 19,4-2 123,4-2 106,4-4 84,4-3 140,17-2-2821,-9-5 2992,10-3 109,-6-11 81,-11 1-28,5-9-595,-14 4 441,-3-2-64,-3-2-82,-2-2-46,-3-1-2207,-2-11 2029,-5 9 1940,0-15-1930,-3 23 17,-1-3 119,-3 11 263,0 5-504,-2 2 3408,2 5-3267,-2 4 118,0 4-9,-1 6-29,0 5-19,0 5 58,1 4-278,2 5 181,0 2-103,4 5-688,0 0 584,1 3 17,2 1-28,2 1-14,3 0-43,1-1-54,3 0-624,9 16 177,-2-15-305,8 9-578,-5-21-8141,12 3 9318,-11-14 0,0-2 1,-16-15-1</inkml:trace>
  <inkml:trace contextRef="#ctx0" brushRef="#br0" timeOffset="30169">7024 5118 9059,'7'-53'1200,"-1"1"1,0 5 0,-1 4 1361,0-1-1900,-2 7 1379,-2 5-1150,-5 0-620,0 12 855,-4 1-1160,0 13 3179,0 3-3112,0 2 28,0 5 118,1 3-48,0 8-27,1 5 806,1 6-803,2 4-976,1 5 849,3 2-45,3 3-151,11 20 44,0-13 95,2-6 0,1-1-62,7 5 79,-8-15 0,1-1-47,8 10-11,10 11 40,-10-14 9,3 6 17,-16-19 37,-4-4 19,-5-5 22,-2-4 15,-5-5 17,-3-3 9,-4-1-19,-7-3-3,-4-2-2,-6-5 3,-1-4-6,-2-3-15,0-4-47,3-5-18,2-4 25,-1-27-698,10 8 704,8 14 1,1-1 2,3-18 8,4 12 0,0 0 36,1 9 0,1 0 6,0-10 1,0 2-2791,3-15 2862,1 4-119,1 3 117,1 4 6,2 4-448,4 5 391,0 5 750,3 4-722,2 5 18,1 5 2956,3 5-2909,1 3-36,15 3-49,-8 3-24,11 5-42,-13 3-54,0 6-137,0 3-39,-3 3-521,-2 5 510,-3 3 22,-3 3 706,-3 20-687,-7-12 39,-5 15 125,-10-17-2757,-20 14 2775,7-24 0,-4-1-78,-8 5 0,-1-1-197,4-6 0,0-3 9,1-2 0,0-2-941,-9 2-2362,3-2 3594,0-4 0,17-5 0,1-2 0</inkml:trace>
  <inkml:trace contextRef="#ctx0" brushRef="#br0" timeOffset="30396">8233 4904 20576,'2'4'398,"0"0"201,-2-4-565,0 65-554,0-35 506,0 11 0,0 1-81,0-9-180,1 1-537,0 2-5566,0 1-1978,0-4 8363,-1-4 1,0-14-1,0-7 1</inkml:trace>
  <inkml:trace contextRef="#ctx0" brushRef="#br0" timeOffset="32604">9390 4786 15446,'0'-46'709,"1"0"1,0 4 0,-3 8 62,-10 11-261,-8 4-293,-3 3 17,-7 7 224,-15 11-1444,5 6 1147,-17 6-59,24-1 1,1 3-62,-2 3 0,1 1-31,0 0 1,1 1-12,5-1 0,2 3-20,4 7 1,3 0 2,-1 8 200,8-4 1,5-1-167,12-6 227,8 3-110,17-12-27,-4-9 5,12-1 151,8-15-101,-12-3-488,14-8 545,-16 0 16,-2-3 612,-2-2-589,-4-1 229,4-13-274,-10 7-29,1-7 141,-9 3-162,-5 11-18,1-5 6,-6 13-11,1 5-50,-2 2 519,0 3-586,0 3-40,0 2 11,0 4 18,-3 13 16,2 3-17,-3 13-3398,2 17 3382,-1-7-882,0 17 882,0-13-430,0 3 413,1 4 11,-1 2-1089,1 3 1083,1 1-28,0 1 1,3 1-124,2-5 0,1 1 47,-3-19 1,1 0-20,2 21 0,-1 0-39,-2-25 0,-2-2-6,1 1 0,-2-1-157,-2 30-279,-4-8 503,-2-9-106,-3-11 308,-1-12 964,-2-11-948,-4-6-44,-1-10-5,-15-17-51,7-5-6,-11-15 1781,13 1-1797,0-5-1,3-7-60,3-4 43,5-5 3,10 29 1,0 0-12,2-2 1,2 1-12,2 0 0,1 0-22,2 0 0,2 1-3,3 1 0,1 1 537,15-26-621,6 6-31,3 14 1,3 1 153,-13 14 0,1 1-598,13-9 0,1 2 599,5 4 10,0 1 12,3 1 16,1 0-11,0-1 6,1 1 0,2 0 5,0 0 6,0 0-791,-16 6 0,-1-1 814,16-6-9,-20 7 0,0 1 1123,3-3-1104,-4 1 29,-5 2 44,-6 2 29,-5 3 234,-6 1-234,-2 2 1131,-4 2-1198,0 0 3335,-4 1-3398,-1 2-5,-4 0 40,-14 4-18,3 1 0,-11 4-5,7 2 17,-1 2-12,2 4-5,-8 12-28,10-3-767,-6 11 784,13-8-17,0 15-6,7-10 6,0 10-1,11-16 12,1-1 0,7-2-11,3-3 11,5-2-11,3-4 0,2-4-388,4-2 399,1-4 23,0-2-6,0-2 16,-2-4 18,-2-3 10,-3-4 790,-3-3-610,2-11-117,-10 4-12,0-8-17,-10 7 51,-7-11-85,-10-3-50,-3 0-2960,-7 4 2983,5 12 33,-10-5 12,8 8 94,-12-7-66,16 13-609,-1-1 598,9 6 3048,4 1-3122,2 1 16,2 2-49,2 0-6,4-1 17,5 1 6,19-3-12,-2 1 896,15-1-890,-6 1-22,22-2-559,-12 1 581,14-1 0,-19 2 0,15-2-22,-16 2 22,10 0-6,-21 1-116,5 0 94,-12 2-17,3-1 6,-15 2 11,-3 6 78,-11 16-39,-4 0-5,-7 11 22,-7 2 325,7-7-342,-2 10-22,9-13 0,4 1 5,2-2 98,6-1-81,9 8-5,3-11 5,10 4-3314,-3-12 3315,4-4 10,2-3 0,2-3 6,0-1-2221,1-3 2237,0-3-128,-2-3 146,-2-4 2255,6-11-2205,-10 4 118,5-19-135,-19 13-44,-1-9 141,-10 7-164,-4 0-6,-4-1 1,-7-2-12,-2 0-101,-16-10 101,7 10-1078,2 8 1,-1 2 1083,-6 0 5,-9 0-16,13 9-6,2 5 2156,4 1-2184,3 3-6,6 0 234,3 6-289,5 1-175,1 12 68,8-2-39,2 6-67,7-5 3341,4 1-3964,16 7 320,-4-5-117,0-5 0,1 0-174,10 2-1166,19 2 197,-10-9-1381,-8-5 0,3-1 3246,-4 0 0,-1-1 0,-4 0 0,-3 0 0,8-1 0</inkml:trace>
  <inkml:trace contextRef="#ctx0" brushRef="#br0" timeOffset="33022">11589 4832 15114,'-14'-39'286,"1"0"0,0 2 0,-2 11 2158,-13 24-2242,-5 2-40,-3 4-39,-4 2-28,-1 4 1213,0 3-1275,2 1-10,3 2-574,3 2 551,5 2 0,3 1-5,4 1 1261,6 0-1273,4 0 190,5 6-173,6-8 0,7 4 0,15-6 12,-1-7 4,12 0-1522,-4-8 1528,2-2-264,3-5 276,-1-1-1961,2-6 1983,-4-2-155,-2-2 278,4-11-73,-11 3 6,2-8 0,-12 7 2029,-2-12-2017,-6 9 27,1-7 0,-5 14 0,0 3 1,-2 3-29,2 2-16,-3 4-46,2 2 770,-1 4-831,0 0-11,0 4 11,0 3 3242,-2 5-3237,0 6 1,-1 6-1,-1 4-5,1 5 12,-1 3 10,0 4-39,-4 23-71,2-12 74,1-5 0,-1 2 8,-1 9 0,3-17 1,1 0-23,0 16-11,2 0-17,1 0-22,1 0-6,-1-1-1006,0 1 838,-3-1-78,-2 1-113,0-18 1,-2-1-2984,-4 13 2793,-4 7-1396,5-33 635,3-8-1422,-1-9 2816,1-8 0,3 2 0,2-5 0</inkml:trace>
  <inkml:trace contextRef="#ctx0" brushRef="#br0" timeOffset="33780">11836 4860 14541,'37'-40'93,"1"-1"1,-4 4-1,-6 2 2320,-11-15-2368,-5 8 5,3-16-8,-8 22 0,-1 1 3,3-22-6,-2 6 0,-1 0 559,1-8-545,-3 21 0,-1 1 1084,1-9-986,-2 6 17,-2 7 3034,-6-1-3073,0 13-39,-6 1-34,1 13-17,0 4 11,-2 2 225,0 5-231,-10 10-44,-4 16 11,8-5 1,0 2 75,-11 23-90,16-19 1,0 0 2,-3 20-11,1 6-6,8-12 0,1 1-8,3-11 0,0 2-3,0 10 0,2 0-17,5-13 0,1-2-20,0 0 1,1-1-12,3 0 1,2-1-110,13 27 14,-2-21 1,3-1 2,16 13 67,-11-18 0,0-3-123,17 3-6,0-6 29,-1-5-186,-3-7 270,-2-6 50,-5-5 5,4-16 56,-13-1 12,2-12 11,-14 3 11,-2-3 17,-4-2-1,-2-2 7,-2-1 1172,-1 0-1021,-1-11-62,0 11 185,-2-11-129,-2 23-12,-2 0 239,-1 12-306,-2 4-22,-4 1-83,2 3 10,-5 6-28,5 6 1,2 8 16,14 8-5,2-9-6,13 3 0,-3-13-3387,4-1 3398,3-3-2262,1-2 2262,1 0 6,1-3-6,-1-2 0,-1-2 45,4-10 2241,-9 2-2247,2-7-5,-13 3 5,-2-1 1,-5-2-1,-1 1 62,-5-9 3325,-3 8-3314,-16-12-67,4 18 0,-12-4 11,8 14-3386,-3 2 3386,-1 1 34,-13 8-45,0 6-45,0 5-5,5 3-1,15-1-1614,-1 1 1603,4 4-5,0 2-73,3 16-173,7 6-1357,13 14 1004,7-14-542,13-5-629,0-14-2711,4-2 4492,8 0 0,-18-12 0,0-3 0</inkml:trace>
  <inkml:trace contextRef="#ctx0" brushRef="#br0" timeOffset="35589">13215 4744 26007,'0'-52'-262,"0"0"0,0 5 0,-1 7-255,0 11 331,0 5 110,0 3 436,-1 6-395,0 3 126,0 4-947,2 3 815,-1 3-180,1 1-2943,0 8 3230,1 2-105,2 8 42,1 2-63,1 4 92,0 3-58,-1 3 108,0 3-179,-1 0 22,-1 1 153,-1 1-2,-1 0 95,0-1 6,-5 10 77,1-13-86,-11 12 208,-5-22 3480,-2-6-3601,1-14-71,5-9-204,5-7-133,1-4-137,3-4 63,3-5 114,2-2-118,6-5-17,10-20 78,1 12 185,10-14 115,-3 18-1426,0 2 1535,2 3-2,7-8-46,-8 14-24,4-4-33,-11 18 3,0 4 14,0 4 17,0 2-5,1 3-2937,14 7 2800,-7 2-48,10 8-1488,-9 2 1370,0 3-146,1 5 13,-2 2-14,-3 2 12,0 2 68,2 15-1434,-7-12 1444,0 10 27,-11-15 724,-3 8-566,-4-10 719,-3 6-584,-5-15 996,-3-1-976,3-6 2501,-1-3-2426,5-6-41,2-5 1550,0-2-1822,2-4-31,0-5-128,2-4 1364,4-17-1147,2 8-11,5-13-12,1 11 89,4 1 55,1 0 27,2 2-21,2 1-3392,0 3 3381,2 2-2,-1 4-177,0 2 173,1 3-22,-2 3 2,1 4-11,0 1-29,0 2-17,12 9-44,-8-1-30,8 10-55,-10-1-492,-1 3 406,1 2-23,-3 3-56,0 0-37,-1 1-605,-1 1 471,2-1-809,9 12 348,-4-9-132,10 6-148,-7-11-102,2-2 47,3-3 90,0-3 294,4-5 510,-1-4 32,2-4 196,0-4 113,-2-3 73,1-5 66,-2-3 68,-1-4 72,-1-1 106,0-2 2129,-4-2-1963,-1-3-1888,-5 0 1943,-2-2-12,-4-1 9,-2 0 556,0-13-566,-5 11 161,0-7-200,-8 13-56,-1 3 632,-2 1-773,-5 4-73,-4 3-55,-6 3-36,-6 5-27,-6 3-22,-5 3-16,-5 5-5,-2 3-21,0 6-4,1 3-24,3 3-751,4 2 725,4 0-1,5 2-18,4 0 9,5 1-10,4-2-2,5 1 0,2-3-561,4 0 550,2-2 671,14 2-653,-1-7 6,9 1 7,-4-9-4,2-4 2,1-2 22,0-3 2,-1-3 7,0-5 6,-3-2 59,7-12 3041,-9 5-3076,4-9-6,-11 6-1,-2 0-1,-3-1 0,-1 0 0,-2 1 1039,1-6-988,-3 10-1,1-4 74,-3 12-169,0 4-33,0 2-62,0 3 56,-1 8 12,-1 0 5,-3 18-23,1-4-5,-1 10-78,3 7 50,1-9-6,1 11-11,4-13-27,2 0-29,2 0-45,4-1-442,12 10 135,-2-10-103,11 6-32,-4-13-5,3-3-241,18-4-2743,-12-5 3538,11-6 72,-16-6 34,-3-6 12,-2-4 33,-3-3 33,-2-2 51,-3-4 286,4-13-191,-8 7-386,1-10 425,-8 10 3198,-2 2-3147,0 2 1,-2 3-3143,-1 3 3141,-2 4-27,-1 3-67,-1 4 420,0 4-634,-1 2-21,-2 5-12,-3 3 3392,-1 6-3386,-2 5-11,-1 5-3393,1 4 3398,0 3-1383,2 3 1372,2 3-1793,2 0 1798,1 2-5,2 0 12,1 0-18,3 0 0,3 0 12,3-1 1810,0-1-1828,2-2 18,0-1 0,0-6 1377,-1-3-1372,-2-7 107,-3-4 3621,-3-6-3571,-3-5-95,-3-7-45,-4-6-17,-5-7 23,-12-22-17,2 6 5,-9-18-11,7 12-339,2-6 334,0-2-18,3-4 7,1 0 16,5-2 6,2 0 0,5 0-12,2 0 6,3 1-3,3 18 1,2 1 30,2-15-16,9-10-1,-2 27-656,4 6 645,2 3-16,3 5-1,4 4-5,3 4-3057,3 2 3063,4 6-1,1 2-5,1 5-51,15 9 29,1 11 10,-3 4-991,-8 7 986,-21-6 11,-6 3-64,-8 20 53,-10-10-22,-9 15-23,-5-29 0,-4-1-67,-3 0 0,-2 0 42,0-1 0,-1 0-230,-5 0 1,0-2 2286,-3 0-2878,-7 2-302,19-13-3360,3-4 4243,9-4 0,2-2 0,8-2 0</inkml:trace>
  <inkml:trace contextRef="#ctx0" brushRef="#br0" timeOffset="36094">16072 4207 10004,'23'-42'911,"1"1"0,-2 4 0,-10 9 2041,-24 16-2291,-8 5-426,5 2-72,-7 1-1145,8 3 1043,0 1 900,3 0-955,2 1 2207,2 6-2202,2-1 12,2 5-7,3 0 3286,0 1-3257,4 11 357,4 5-363,2 2 11,4 3 23,3 2-28,-3-6 11,10 20-28,-10-20 0,6 10-6,-7-12 23,8 11-3414,-6-9 3380,6 8-10,2-2-1,-5-8 0,5 6-11,-9-11 5,0-1-16,-5 4-12,-8 0-112,-33 2 62,3-11-11,-25-5 3339,17-10-3736,-17-10-474,14 1 512,-8-10-114,20 2-1246,3-11 99,12 3-693,3-10-1621,14 6 1004,3-4 539,5-4 2043,4-1 443,2-3 0,0 1 0,0 1 1960,5-9-364,-7 13 85,2-5-102,-8 17-156,-2 2-112,-2 3-84,-1 4-27,-2 3-203,-1 3 179,0 3-812,-2 2 805,-6 10-1007,0 2-22,-7 11 137,-7 12-221,-4 10-135,0 2-189,2 5-864,8-11-8699,4-3 9421,2-5 1,5-14-1,1-8 1</inkml:trace>
  <inkml:trace contextRef="#ctx0" brushRef="#br0" timeOffset="36605">3790 6485 17308,'-40'-15'618,"-1"-1"1,-5-8-619,76 10-5,31 5 5,-22 5 0,3 0-1822,5 0 1,2 0 1827,6 1 0,3 0-1,-16 1 1,0 0-1,2 0-41,3 0 0,0 0 1,6 1 39,-7-1 1,5 0-1,2 1 1,0-1-1,-3 0-139,4 1 0,-2-1 0,0 1 0,3-1 138,1 1 0,5-1 1,0 0-1,0 0 1,-3 0-230,1 1 0,-2 0 1,-1-1-1,1 1 233,2-1 0,1 1 0,1-1 0,0 0 3,0 0 0,1 1 0,1-1 0,4 0 10,-15 1 0,3-1 0,3 0 0,0 0 0,0 0 0,-1 1 0,-2-1-52,10 0 1,-4 0 0,0 1 0,2-1-1,2 0 60,-7 0 0,2 1 0,3-1 0,0 0 0,-1 0 0,-1 0 0,-3 0 20,8 0 0,-3 1 0,-1-1 1,0 0-1,1 0-4,-9 1 0,1-1 0,0 0 0,0 1 0,0-1 0,1 1-3,0-1 0,1 0 0,0 0 0,1 1 0,-1-1 0,1 0-2,0 0 0,-1 1 1,1-1-1,1 1 0,2-1 1,2 0 1,-8 1 0,3-1 0,2 0 0,2 1 0,0-1 0,-1 0 0,1 1 0,-3-1 0,-1 0-23,4 1 1,-2-1-1,-1 0 1,-1 0-1,1 1 1,2-1-1,2 0-8,-4 0 1,2 1-1,2-1 1,1 1 0,0-1-1,-1 0 1,0 0 0,-2 1-1,-3-1-1,2 0 1,-2 1 0,-2-1-1,0 0 1,-1 1 0,0-1-1,2 0-1,0 1 1,-1-1 0,1 1 0,0-1 0,0 0 0,0 1 0,1-1-1,-1 0 1,1 1 0,-1-1 0,1 0 0,0 1 0,0-1 0,-1 0 1,1 0 0,0 0 1,0 1-1,0-1 1,-1 0-1,1 0 0,0 0-3,0 0 0,-1 0 0,1 1 1,0-1-1,-1 0 0,1 1 1,-1-1-3,1 0 1,0 0-1,-1 0 1,1 0 0,-1 0-1,1 0 1,-1 0-3,0 0 0,-1 1 0,1-1 1,-1 0-1,1 1 0,-1-1 0,0 1-3,0-1 1,0 0 0,0 1 0,0-1 0,-1 0 0,1 1 0,-1-1 4,9 1 1,0-1 0,-1 0-1,0 1 1,0-1 0,0 1-5,-1 0 1,0-1 0,-1 1 0,0 0 0,0 0 0,0 0-3,-2 0 0,1 0 0,-1 0 0,-1 0 0,1 1 0,-1-1-10,-2 0 1,-2 1 0,1-1 0,0 1 0,1 0 0,2-1-67,0 1 0,4 0 0,1 0 0,0-1 1,-1 1-1,-1 0 0,-4 0-70,7 0 0,-4 0 1,-1 0-1,0 0 0,2-1-124,-1 1 0,1 0 1,2 0-1,-1 0 0,-4 0 1,-4 0-852,1 0 1,-6 0-1,-1 0 1,0 0 1121,18 0 0,-1 0 0,-7 0 0,-9 0 0,-4 0 0,-4 0 0,-1 0 0</inkml:trace>
  <inkml:trace contextRef="#ctx0" brushRef="#br0" timeOffset="57738">8767 8325 21499,'3'-50'841,"-1"0"1,1 4 0,-1 8-631,2 15 89,-1 5-51,-1 7-124,-1 4-79,-1 5-188,0 0 18,0 20 218,0-4-12,-1 18-3433,0-3 3388,0 3-125,-2 3-63,1 1 42,-2 20-7,1-12 11,-1 13-28,2-19 18,-1-2 2,0-4 126,1-2-2234,-1-5 2243,0-4 1772,0-4-1660,0-5 97,-1-3 221,0-4 236,-1-3 240,-2-2-240,-8-10-592,3-1-133,-8-13-88,6 0-88,-1-6-133,1-6-89,1-6 128,7 6 0,1-2-1217,-1-22 1581,3 19 1,2-1-1510,5-16 1832,1 1 83,6 4-83,2 4 138,8-10-90,-5 19 1556,5-8-1458,-6 23 1730,0 3-1714,10 1 570,-3 8-1,8 3-368,-5 7-207,2 6-2395,3 4 1826,0 6-271,1 4-369,0 6-634,11 17-184,-11-5 136,8 13 132,-15-11 49,-2 2 96,-2 2 81,-2 0-148,-9-11 1,0 1-843,4 15-1017,0 14 3053,-6-17 0,-4-19 0,0-3 0</inkml:trace>
  <inkml:trace contextRef="#ctx0" brushRef="#br0" timeOffset="57939">8667 8445 22643,'-6'-3'2276,"2"1"-6754,4 2 5015,19-61-816,8 42 0,4-1 566,-6-17 0,3 0-288,12 17 0,1 7 72,9-3-945,-11 4 0,0 1 242,-8 3 0,0 0-2021,10-3 1,0 1 2686,-7 3 0,-3 1 0,3-1 1,-1 0-1</inkml:trace>
  <inkml:trace contextRef="#ctx0" brushRef="#br0" timeOffset="58841">15079 7494 26450,'4'-60'1151,"0"0"1,0 5-1,-2 10-1755,-2 25 594,-1 0-261,0 9 9,-2 1-377,1 8 262,1 6-75,0 4 482,1 6-77,1 4 22,0 3 35,1 4-2073,0 3 2276,1 1-119,-1 2-820,1 26 572,0-20 91,-1 18-2515,-1-30 2638,-1-4-1393,0 4 1459,-1-10 1000,-1 1-898,-1-9 504,-1-3 165,1-2 2676,-2-1-2760,0-3 2469,-2-2-3245,-1-4-161,-2-5-186,-5-14-435,4 3-354,-3-12-205,4-13 404,4 8-311,-1-17 1074,6 14 215,0-2 274,1 1 126,2 1 67,1 2 0,3 3-69,2 3 20,1 3 19,2 4-5,7-4 51,-4 12 57,5-2 107,-6 13 174,2 4-621,1 3-278,13 2 0,-4 5 0,9 3 0,-8 4 0,11 11 0,-8-3-602,7 8-567,-13-5 261,-1-1 134,-3 1 125,-2 0-69,-3-1 110,-4 1 27,-3-1 207,-4-1 197,-11 10-2743,-3-9 3470,-11 7 280,-1-12-1654,-3-3 2207,-2-3-16,-13-3-296,10-4-156,-6-3-484,15-3 1931,4-2-2574,4-2 1819,4-2-1623,5 1-1139,2-2 123,6-4 496,3 3 371,7-3 388,4 3 374,4 2 267,3 1 166,19-1-840,-7 3-190,14 1 0,-12 5 0,1 2 0,0 2 0,1 4 0,-1 4-227,16 13-393,-14-5-589,8 11 527,-21-8-2870,-6 1 2739,-6 0-92,-7 1-1365,-4 0 1610,-11 0 403,-5 1 208,-13-1-233,0-6 0,-3 0 18,-19 9-316,13-10 0,-1-1-6813,-13 3 7635,6-4 0,19-8 0,8-3 0</inkml:trace>
  <inkml:trace contextRef="#ctx0" brushRef="#br0" timeOffset="59796">17253 10563 13917,'0'-11'4644,"0"3"-4254,-11-20 1,-5-4 248,1 9-402,-3-13 0,-3 2 320,-12 16-287,5 8-23,-14 2 144,-12 19-110,8 2-405,15-1 0,-2 3 331,-5 7 1,2 2-1597,7-4 1,0 1 1536,-10 7 0,0 3-56,3 4 0,0 3-524,2 3 0,1 3 475,8-8 1,0 2 0,4-2-45,-3 9 1,5-2-535,6-3 1,5-2 415,8 12-36,9-3-66,9-5-49,11-4 105,0-15 0,5-1 41,8-4 1,2-2 41,1 1 1,2-3 760,3-4 1,0-4-799,-12-3 0,1-2-964,19-4 0,1-2-561,-13 1 0,1-2-2206,10-2 1,-2-2 3914,-20 2 0,-4 1 1,2-2-1,-13 4 1</inkml:trace>
  <inkml:trace contextRef="#ctx0" brushRef="#br0" timeOffset="61020">17331 10140 23602,'20'-52'354,"1"0"1,-2 6 0,-5 2 114,-11 10 1,-4 3-1433,-7-5-318,-12-11 422,-9 33 1108,-7 6-5,1 6 1,-4 4-368,-10 4 1,-2 4-1355,0-2 1,-3 4 1670,3 3 0,-2 5 0,4-1 188,0 3 1,2 0-74,4 0 0,-1 1 0,2 0 248,-5 6 1,2 2-296,-2 3 1,1 1-36,0 3 0,0 3-154,4-1 0,-2 5 0,3-2-51,10-8 0,1-1 0,0 2-44,-8 9 1,-1 3-1,5-2-89,-1 4 0,5-1-22,2 0 1,3 0-19,3-1 1,2 0-96,4-1 0,3 0-16,3-2 1,4 0-504,2-2 0,3-1 477,4-4 0,3-1-43,3-2 0,3-3-40,4-2 0,3-3 132,4-2 1,2-2 131,4-3 1,1-1 111,4-3 1,2-2 99,3-2 1,2-1 73,2-1 1,2-2 90,3-2 1,1-1-53,1 0 0,3-3 11,-3-1 0,4-2 0,-2 0 11,9-2 1,0-1-438,-10 0 1,3-1 0,0-2 298,-1-3 0,0-2 0,-3-1-5,8-3 1,0-2-51,-8 3 0,1-3 1,-4 1 27,1-5 0,-3-1 116,-2-2 1,-2-2-51,-3 0 0,-1-3-62,-7-1 0,1-4 1,-4 2-67,4-8 0,-1 0-44,-6 4 0,0-3 0,-2 2-71,-1-6 0,-3 1-59,-1-3 1,0 1-41,-2-1 0,-1-3 107,-2-6 1,-1-6 0,-2 4-191,-1 4 1,-1-1 109,-2 1 0,0-3 0,-4 7-109,-5 14 0,-3 4-770,-16-26 213,-10 7-129,-11 10 446,18 22 1,-3 3-810,-3 2 0,-3 2 1362,-9 1 1,1 2 0,-4-1 0,-2 3 0</inkml:trace>
  <inkml:trace contextRef="#ctx0" brushRef="#br0" timeOffset="64604">8961 8880 16219,'0'-3'443,"0"0"3041,0 3-2604,-1-29-1216,0 22 34,1-21-215,0 28 594,1 1-798,0 1 376,0 1 250,3 3-569,0 1-3051,2 1 3388,1 1-416,1-1 156,1 1 662,2 2 40,1-1-51,3 3 145,1 0-4,3 0 71,2 1 1,1 0-81,2 2-3,14 9-23,-7-6-3,9 7-21,-10-7-17,0 1-58,2 1-22,0 0-14,2 0 2954,1 0-2915,1 0 594,2-1-563,1 1-368,3-1 393,-10-5 1,2 1-1332,4 0 0,1-1 1327,1 1 1,0 0-13,0-1 0,-2-1-424,20 6 466,-14-6 1,0 0-43,-9-3 0,1 1-8,3-1 0,3 2 1,2-1 6,3 2 1,1-1-1,-2 1-20,14 2 0,-1 1-32,-13-4 1,2 0 0,-6-1 22,-4-1 1,-3-1-17,1 1 1,0 0-15,0-1 1,0 0 4,0 0 1,1 0-10,-1 0 1,1 0 4,0-1 0,0 1-58,0-1 0,1 1 37,15 4 1,2 1-12,4 1 1,0 0-1079,0 0-1,0 0 1035,-3-1 0,-3 0-6,-14-4 0,-1 0-119,0 0 0,1-1 103,-1 1 0,1 0 55,-1 0 1,3 0 346,17 6 1,1-1-346,-13-4 0,-1 1-5,14 4 1,3 0 3,-3-1 0,1 1-42,-18-5 0,-1 0 1,2 1-29,9 3 1,3 0 0,-4-1-45,10 5 1,-2-2-176,-5 0 0,-1-1 177,-3 1 0,3 0 60,0 2 1,3 1 0,-2 0 88,-13-6 0,-2-1 0,1 2-66,11 4 0,2 0 1,-8-1 35,-11-5 1,-4-2 46,1 1 0,0-1 18,1 0 0,0 0 32,-1 0 1,2-1 21,13 4 0,3 0 11,3-1 0,0 1-14,0-1 1,1 0-283,-12-3 1,3 0-1,-5-1 161,-4-1 0,0 0 51,21 5 1,2 1 203,-15-4 1,-1 0-265,0 0 1,-1 0-5,-5-2 0,-1 0 12,-3 0 1,-1 0 1357,30 8-1454,-2-1 661,-11-1-572,-18-6 2349,-2-1-2358,-3 0-2334,4 3 2319,-9-3 320,1 1-337,-7-2-53,-6-3 11,1 1-30,-5-2-18,-2-1 3272,0 0-3350,-2 0 289,1-1-368,-1 0 60,2 1-14,0 1 76,3 2 76,0-1 135,2 2-58,1 2 102,-2-2-34,3 4-8,2 0 12,1 1-3,3 0-32,0-1-3,-1-2 355,19 6-9,-10-5 60,13 5-3,-16-8 32,-1 0-23,10 3-24,-13-4-18,6 2-324,-16-5 25,2 1-74,-4-2 118,1 1-131,-4-2 2013,1 0-2155,-1 0 268,0-1-53,1-1 25,0-1-90,0-2-138,1-1 152,2-2-61,-1 1 191,0-1-225,2 0 8,3-3 32,0 0 134,3 0 73,-1 2 5,1-1 31,1-1 10,1 0-2752,2-3 2708,2 0-2584,0-2 2469,2-2-276,9-8 187,-7 4-26,5-7-9,-9 7-40,-1-1-4,0 0 21,7-13 1668,-6 8-1710,4-10 22,-1-2 2427,-5 7-2487,3-11 10,-8 9-23,-1-2-21,-2-2-14,3-20-20,-4 13 11,2-15-2642,0-1 2700,-3 14 9,3-14-2038,-2 19 2133,0 0-195,-1 0 228,0 0 5,1 0 8,-2 1-9,1 0 6,-1 0-18,1-21-142,-3 29 0,-1-1 144,1 0 1,-1 1-8,0 1 1,-1 2-25,0-12 707,-1 6 0,1 0-721,-1-10 37,0 11 1,0 1-16,0-14 2515,0-1-2539,0-11 31,-2 14 418,1 6-405,-2-1-38,1 9 812,-3-24-791,3 22 37,-3-27-16,3 25-3,-2-11-2392,0 16 2382,0 1 34,0 0-390,0 2 376,-2 1-42,2 1 10,-2 1-47,1 1 29,-4-19 10,3 17 9,-3-14 9,5 22-2,0 2 397,1 0-375,0 2 24,0 0 3259,-2-2-3271,2 4 2,-1-1 565,1 5-613,0 2 21,0 0-69,0 2 3,0 1 53,1 0 119,0 2 64,0 0-62,1 1 163,1 0 268,-2 1 176,1-1-287,0 0-228,0-1-268,1-1 207,-2-1-42,2 1-73,-2-2-49,1 2-427,0 0 319,0-1 70,0-1 213,-1 2-324,0-2 111,2 2 119,-1 0-96,0 0 160,-1 1-252,1-1 119,0-1-3,-1 1 38,2 0 140,-1 1-266,0 0 128,-1 0-28,2 1 78,-1-1 12,0 0-138,-1 0 70,1 0 40,0 0-19,-1-1 99,1 0-81,-1 0-39,2 1 61,-2 0-21,1 0 76,0-1-114,-1 0 102,1 0-175,-1 1 270,0-1-161,1 1 107,1 0-69,-2 0-28,1 0-85,0 0-42,-1-1 84,0 0-193,0-1 250,-2-3-164,1 2 109,-2-3-92,2 2 67,-2-4 80,-1 0 43,-1-1-64,2 2-39,1 1-59,2 3 55,0 0 164,0 1-155,1-1 169,0 0-40,-1 0-5,1-1 87,0 1 78,0-1-72,0 2-116,0 2-74,0-2 9,0 2-152,0-1 155,0 0-259,0 1 82,0-1 28,0 1-171,1 1 215,-1 0 799,-1 1 918,0 2 297,-2 1-542,-1 3-1402,0 3 0,-3 0 0,0 2 0,-2 1 0,0 1 0,-2 0 0,0 1 0,-2 0 0,-1 1 0,-1-1 0,0 1 0,0-1 0,0 0 0,0-2 0,2 0 0,-4 0 0,4-1 0,1-3 0,5-3 0,4-3 0,3-2 0,-1 0 0,1 0 0,-2-1 0,1-3 0,0-1 0,0-3 0,1-6-2120,1 1 855,1-5-202,2 2 858,3 0-1079,2 0 3056,1-1-170,2-1 216,2 0 1755,9-9-3169,4 2 0,0 0 0,1 5 0,0 5 0,-6 5 0,6 1 0,2 5 0,-7 3 0,8 2 0,-9 5 0,1 2 0,8 16 0,-7-3 0,5 13 0,-10-5-2020,-2 3-7811,-3-2 8229,-3-5 0,-5-11 0,-2-5 0</inkml:trace>
  <inkml:trace contextRef="#ctx0" brushRef="#br0" timeOffset="67189">9288 7907 19257,'57'-23'1246,"1"-1"0,-2 2 1,-3 3-765,-15 9 1,-1 1-462,3 0 0,2 0 170,0 2 1,4-1 0,-2 0-141,10-1 0,0 1-32,-9 0 0,3 1 0,8-2-25,-6 2 0,8-1 0,6-1 0,2 1 0,1-1 0,-3 0 0,-6 2-463,1-1 1,-5 1-1,-1 0 1,2-1 0,6 0 402,-7 1 1,5 0 0,4-2-1,1 1 1,2 0 0,-1-1 0,-1 1-1,-4 1 1,-4 0-153,4-1 1,-3 2 0,-2-1 0,-2 1 0,-1 0 0,0 0 133,2 0 1,-1 0 0,-1 0 0,0 1 0,-1-1-135,12-1 0,0 1 0,-1-1 1,-4 2 40,-1 0 1,-3 0 0,3 1-139,0-1 1,3 0 0,1 1-1,-4 0 273,3 0 0,-4 0 0,3 1 66,-4-1 1,2 1 0,0-1-1,-4 1-60,-4 1 1,-2-1-1,-2 1 7,1 0 1,-1 0-1,0 1-8,18-2 0,0 0 83,-3 1 0,-1 0 10,-4 1 0,0-1 0,-4 0 1,0 1-68,-4-1 0,-1 1-3,-2 0 1,-1-1-98,-2 1 1,-1 0 96,-5 0 1,2 0 82,20-2 1,-2 1-109,-22 1 0,0-1 2,15 0 0,-3-1 944,-7 1-824,-4-1 1887,2-1-1453,-11 1-6,-4-1 1612,-13 1-1375,-6-1 2329,-5-1-3938,-1-3-81,-13-6 259,3 3 142,-10-7 44,-11 0 62,-10-3-835,-3 1 1204,-4 2 526,11 7-196,8 3 0,-1 1-3,-22-5-128,17 5 1,-1 0 347,-20-2-261,28 5 0,0-1-14,0 2 0,0-1-9,0 0 0,1 1-964,-32-3 1201,4 0-29,2 1 3,4 0-293,6 1-38,6-1-44,6 1 3,5-2-34,6 2-12,5 0 51,2 0-126,8 2-58,2 0-81,6 2 26,1 0 610,6-1 551,4 0-17,10 0 737,6-2-644,28-3 3,-7 2-255,-13 0 0,0 1-787,18 0 0,2 1-1533,1 2 1452,1 3-134,0 4-2291,1 5 2073,-1 3-93,1 3-32,-1 3-290,0 3 238,-2 1-14,-1 4 291,-18-7 1,1 2-66,-2 3 1,-1 2-43,5 10 1,-3 1-44,-10-8 0,-4 1-133,-5-1 1,-6 2-572,-7 3 1,-4 0-4840,-10 22 1983,4-21 1,-3-1 4074,-11 8 1,10-21 0,3-10 0</inkml:trace>
  <inkml:trace contextRef="#ctx0" brushRef="#br0" timeOffset="70398">1958 1205 12575,'1'-51'134,"0"1"0,-1 6 0,1 6-282,-1 11 245,0 11 1179,0 12-1125,0 22 1074,-3 6-998,-3 18-90,-3 2 2142,-4 6-2066,4-9 1,-1 2 6,2-8 0,0 0-9,-2 14 1,1 0 73,2-10 1,1-1-343,1 3 1,0 0 243,0 3 1,0 0-723,0 2 1,1 1 667,0 2 0,-1 0-18,1 2 0,0 0-102,0 1 0,0 1 5,1-2 0,-2 3-497,2-5 1,-2 4-1,1-3 524,0 8 1,0-1-5,0-9 0,0 3 0,1-2 199,0-4 1,1-1 0,0-1-194,0 20 1,0-2 10,0 0 1,1-3-16,0-10 0,1-4-115,0 7-30,0-5 99,-1 5-239,0-18 182,-1 2 1842,-1-22-1122,-4-12 2590,-2-7-3606,-3-11-495,0-8 227,0-7 348,2 1 0,0-2-1512,-6-23 1555,6 15 1,-1 0-106,3 7 0,0 1-275,1-4 0,-1 0 662,1-1 0,-1-2 295,0-19 1,1-2-1176,2 15 1,0-1 1089,1-14 0,0 1-12,3 18 1,0 2 1027,3 0 0,0 0-897,0 1 0,2 0 28,1 2 1,2-1 65,0 3 0,1-3 34,7-13 0,1-1 27,-3 12 1,0 1-61,5-11 1,3 0 28,4 1 0,1 3-16,-5 10 0,1 1-150,4-2 1,4-3-1,-2 4 219,-1 4 1,1 3-8,9-10 0,1 1-28,-10 14 1,1 0-521,13-9 0,3 0 0,-11 8 0,0 0 0,13-7 0,-1 0 0,-12 10 0,0 1 0,1 0 0,2 0 0,-1 0 0,1 1 0,2 1 0,-1 0 0,2 0 0,1 1 0,0 1 0,2-1 0,-2 3 0,2-1 0,2 0 0,3 0 0,2 0 0,0 1 0,0-1 0,0 1 0,0 0-293,0 0 0,0 2 0,-2 0-184,8-1 1,-2 1-588,4 0 0,1 0 676,1-1 0,2 1 272,-20 5 1,0 0 0,0 0-8,2 0 0,-1-1 0,1 1 43,1 0 0,-1 1 0,1-1-107,0 0 0,0 0 0,1 1 120,0 0 1,1-1 0,-1 1 12,0 0 1,-1 1 0,6-2 19,-1 2 1,5-1-1,3 0 1,-1 0-1,-5 0-218,8 0 0,-4 0 1,4 0 132,-8 1 1,5-1 0,1 1-1,-1-1 1,-7 2-83,2 0 0,-5 1 1,1 0 5,1-1 1,1 1 0,0-1-3,0 2 0,0-1 1,0 0-1,0 0 1,1 1 0,-1-1 7,1 1 0,0 0 0,-1 0 5,1 0 1,-1 0 0,3-1 51,2 1 1,3-1 0,0 1 0,-2-1 113,3 1 1,-2-1-1,3 1-123,-3-1 1,2 1 0,1-1 0,-4 1 135,-1 0 1,-3 0-1,4 0-68,2-1 0,3 1 0,1-1 0,-3 0 20,4 1 1,-3-1 0,2 0 24,-2 1 1,3-1 0,-1-1 0,-3 1-15,0 0 1,-3 1 0,-1-2 0,2 1 1,1-1 0,-1 1 4,-1-1 0,1 0 0,2 0 15,1 0 0,4-1 0,1 0 0,-4 0-4,-12 1 0,-2 1 1,0 0-1,2 0 36,12-2 1,3 1 0,0-1 0,-4 1 4,-1 0 0,-3 1 0,0 0-63,0 0 1,1 0 0,-1 0-3,0 0 0,0 0 1,0 1-3,-1-1 0,-1 0 1,3 1-3,0 0 0,3 0 1,1 0-1,-4 0-6,3 1 0,-3-1 1,5 1 20,-6 0 1,5 0 0,1 0 0,-1 0-1,-6 1-35,3 0 1,-4 0 0,3 1-55,-4-1 1,5 1 0,2-1 0,-2 1 0,-5-1-100,3 1 1,-5 0 0,3 0 53,-4 0 1,1 0 0,2 0 0,2 0 37,-3 1 1,4-1 0,-1 0-1,-1 0 1,-4 0-88,9 0 1,-5 0-1,5 0 60,-9 0 1,5 0-1,2 1 1,-3-1-1,-6 0-104,0 0 1,-5 0 0,2 0 110,2 0 1,3 0-1,0 0 1,-3 0 25,3 0 0,-2 0 0,1 0 83,14-1 1,2 1 0,-4 0-37,4-1 1,-3 0 5,-1 0 1,1 0 135,-2 0 1,-1 1-65,-2-1 0,0 1 8,-2-1 0,2 1 0,-8 0 1,2 0 0,-2 0-1,6 0 1,1 0 153,1 0 0,3 0 1,-5 0-163,-8 1 0,-2 0 6,11 0 0,0 0-9,-7 2 1,-3 0 5,-11-1 0,-1 0-3,8 1 0,-1-1 1028,11 1-1003,-4 0-10,12 0-7,-16-1 18,8 1 27,-8-1-16,-4-1-18,-2 1 1,-8-1-22,-15 1-7,-3-1 1,-4 1 1947,-1 0-1947,-3 1 2003,-2 0-1941,-1 1 55,-1 2 2026,0 1-2048,-3 3-23,-1 2 301,-2 2-334,-4 10-23,4-5-5,-1 9 34,4-6-17,2 0 0,0 4 25,2 11 0,2 5-28,-1-5 0,0 1-961,0 5 0,1 4 0,0-1 980,0-3 1,-1 0 0,2 3-2,-1 0 0,0 5 0,1 0 0,-1-4-17,0 1 0,0-3 0,1 4-1,0 2 0,0 3 0,1 1 0,0-4-406,0-3 1,1-3 0,0 2 400,2 12 0,0 2 1,1-3-5,-2-11 1,1-2 0,-1-1-742,5 20 1,-1-4 741,-2-17 0,-1-2-1,0-1 1,1 1-255,2 15 0,0 2 291,-2 2 1,-2 2-16,-2-11 0,0 2 1,-3-2-131,-1 11 1,-3-3 126,-2-4 0,-8 1-395,-12-7 0,-8 2 0,0-4-1309,-4 1 0,-3 0 1707,4-9 0,-6 5 1,0-2-1,7-9 1,3-7-1,3-5 0,-4 1 1,0 1-1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4T09:56:41.5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8231 2813 15357,'-1'-48'1353,"0"1"1,-2 0-1,-1 10-68,1 24-1033,-3-1 216,3 14-451,0 4 261,-2 17-155,-2 22 62,-2 5-1559,-3 13 1536,1-11-32,-2 4-587,3-14 1,0 3 244,0 3 0,0 3-1732,2 0 1,0 4 0,1-2 204,0 2 0,1-1-2231,2 7 1,1-6 3577,3-8 1,0-22-1,0-11 1</inkml:trace>
  <inkml:trace contextRef="#ctx0" brushRef="#br0" timeOffset="416">8406 2417 17742,'-26'-49'273,"0"1"0,1 4 1,1 6-467,-11 6 1036,7 17 0,-4 3 166,-4 5 0,-3 4-334,-1 1 0,0 3-603,-3 5 1,1 4 491,8 3 1,1 2-261,-1 1 1,-1 4 327,2 2 0,-2 3 1,0 3-88,-1 4 0,1 2 0,-1 3-841,3-1 1,-2 3 0,2 1-1,1-1 442,-2 6 0,3-1 1,1 1-112,2 1 1,1 1 0,4-2-891,1 4 1,4-1 589,2 0 0,2 1-14,5-7 0,1 2 1,5 2-127,7 6 0,4 1 0,4-1-9,0-1 1,2-2 0,6-1-153,9 1 0,6-2 0,0-7 66,9-6 0,1-8 205,5-6 1,0-6 188,-9-8 0,-1-2 129,4-2 1,0-1 111,0-2 1,6-3 28,-6-2 0,7-3 0,0-1 0,-4 0 199,-4 1 1,-4 0-1,5-3 15,13-4 0,7-4 0,0-2 0,-9 2 262,2-4 0,-4-1-284,-6 2 1,0-2 0,-3 1 614,1-4 1,-3 0-653,-3 1 0,0-4-42,7-10 1,-3-7-234,-14 7 1,-3-3 0,-2 0-160,8-9 1,-4-2-45,-12 13 0,-2-1 0,-7 1-314,-10-8 1,-6 3-191,2 10 0,-5 1-132,-15-20 0,-9 3 96,-5 18 0,-4 5 174,0-2 0,-1 4 159,-5 7 1,1 6 133,13 6 1,-1 4-152,-14 0 0,0 3 128,12 1 1,0 2-584,-9 1 1,1 2 1048,12 1 0,4 2 0,-3 0 0,4 0 0</inkml:trace>
  <inkml:trace contextRef="#ctx0" brushRef="#br0" timeOffset="1223">9337 2941 13726,'-11'0'2426,"3"0"-1802,8 0-180,0 0-933,-63 9 700,44-4-154,-17 0 0,5 1 25,26 0 24,2-1 69,3 2 16,5 0-3,7 0 293,10 1 76,12-1 26,15-1-628,3-4 0,6-1 381,-11 0 0,7 0-774,-3-2 1,9 0 0,4-1 0,0 0-1,-8 1 594,6-1 0,-5 1 0,5-1-44,-6 1 0,6-1 0,2-1 0,-2 1 0,-6 0-514,8 1 1,-5-1 0,0 1 442,4-1 0,-1 1 0,1 0-33,-15 0 0,-1 0 0,1 1 0,0-1-47,0 1 0,0-1 1,-1 1-1,1-1-396,15 1 0,0 0 0,-1-1 483,0 1 0,-1 0 0,0-1 9,-1 1 0,-2-1 0,1 1-5,-3-1 0,0 1 0,-1-1-238,-2 0 0,-1 0 0,-1 0 237,-2 0 0,-1-1 0,0 1-9,-3 0 0,-1 0 0,-1 0 74,18-1 0,-2 1-202,-4-1 0,-2 2-72,-4-1 1,-2 0-205,-6 0 1,1 0-1522,7 1 0,-2 0-5593,13-1 7448,-26 1 1,-4 0-1,-11 0 1,-9 0-1</inkml:trace>
  <inkml:trace contextRef="#ctx0" brushRef="#br0" timeOffset="1622">12561 2531 21212,'-45'-13'806,"-1"1"0,4 0 0,8 3-171,17 5-205,2 2-85,2 0-100,3 2-104,3 0-39,4 3 219,4 3-514,4 4-78,4 4 36,6 2 29,4 2-3387,5 3 3518,5 2 128,-3-4 0,2 1-2196,16 12 2368,-13-10 0,0 1-976,15 9 1194,-1 3-763,-8-4 0,-1 2 450,5 9-194,-12-10 0,-3 0-437,-14 1-417,-7-1 1190,-10 0-3359,-20 13-1466,-2-11 4917,4-10 1,-1-2-1,5-5 1,-2-1-1</inkml:trace>
  <inkml:trace contextRef="#ctx0" brushRef="#br0" timeOffset="2638">13304 2884 16521,'0'-8'1221,"0"2"-863,0 6 68,0 0 110,32-69 605,2 30-876,-7-3 0,2 2 32,12 15 177,-10 15 40,6 7-81,8 7-74,15 12-582,-28-1 1,-2 2 349,16 15-939,-7 6 691,-20-7-258,-6 2-305,-6 15 422,-10-7-399,-8 10 727,-10-14 72,-6 0 27,2-11 1,-2 0 689,-16 13-512,14-15 0,-2-1-68,2-2 0,0-2 434,-13 8 45,-9 5-167,14-8-264,14-10 456,0 1-671,15-8 125,5-2-286,2 0 1043,12-3-1151,1 1-3419,28-4 3460,-7-2 26,18-1-189,-8-2 291,-9 0 0,1 1 160,19-4 20,-18 3 1,1-1-108,3-1 0,-2 0 99,24-6-167,-22 5 0,0-1-2252,18-5 2135,-1-2-148,-17 4 0,2-1-445,0-3 0,0-1 337,0 1 0,-1-2-132,-4 0 1,-3-1-636,12-10 34,-6-2 199,-15 9 0,-2-2 1342,-4-2 0,-2-1-571,0 1 0,-2-1 155,-1-24-204,-13 15-206,-7 1-134,-5 0 52,-6 0 45,-6 2-18,-5 3 191,-5 0 2842,-3 3-2491,-6 0 443,-2 2 252,-4 1 239,-2 3-422,12 9 1,-3 0 180,-5 2 0,-1 2-239,-1-1 1,0 3-25,0 1 0,-1 4 236,-5 2 1,1 3-234,11 0 0,0 1-646,-14 3 0,0 1 589,15 0 1,2 2-25,-1 1 1,0 2-57,0 0 0,0 2-32,1 1 0,0 1-87,1 2 1,1 1-119,2 0 1,1 4-31,-9 12 1,3 3-1316,11-9 1,3 1 1227,-7 9 1,6 6-306,13-6 1,5 4 0,1-3-193,1 0 0,2 0 84,2 2 0,1 3 0,3-4-239,5-5 0,3-3-60,2 3 1,2-1-71,1-1 0,4 1 88,10 12 1,8 0 216,1-12 1,6-1 0,0-1-28,-8-5 1,-1-2 0,3-1 477,8 1 1,3-3-1,2-4 140,8-7 0,2-6 0,-3-1-135,0 0 1,1-1 348,2 0 0,5 0 1,-7-3 279,-7-2 0,-3-2-7,2 0 0,0-2-116,-2-1 0,1-3-247,-5 0 0,3-3 1,-3 1 142,6-4 1,0-1-242,-10 3 0,1-2 0,0-3 47,3-8 1,0-4 0,-5 1-103,-1 1 0,-2-4-93,-3-2 0,3-8 0,-2-1 0,-7 5-163,-5-1 1,-5 1-34,1-2 0,-1-3 0,-3 4-209,-8 5 0,-3 2-502,1-30 707,-11 1-926,-6 5-701,-12 1 756,-10 4 741,2 17 0,-7 1 585,-7 2 0,-6 2-339,11 9 0,-5 2 0,-1 0 0,3 2 206,0 0 1,2 3 0,-1 1 35,-9 0 1,-1 3 0,5 1 147,9 4 1,2 3-970,-13 1 0,0 3 904,9 1 0,2 1 0,4-2 1,4 1-1,-2 4 0</inkml:trace>
  <inkml:trace contextRef="#ctx0" brushRef="#br0" timeOffset="3523">14798 3707 21525,'-15'-38'-1034,"-1"-1"1,-10-22 15,26 61 3826,0 4-2829,1 5-10,2 5 75,2 8 280,8 22-814,-1-3-334,6 19 1055,-3-7-775,1 6 560,-9-26 0,0 0 8,0 2 0,0 3 87,1 19 1,-1 2-899,-2-13 0,0 0 889,0 14 1,0 3 27,-1-2 1,-1-1-930,-1-15 1,0 0 865,1 13 1,0-2 203,-1-19 1,0-1-230,1 13 1,0 2-21,2 0 1,-1-1-25,0-2 0,0 3-131,3-2 1,1 3-1,-1-5-399,-1-7 1,1-1-417,2 16 1,1-3-3356,-3-7 4289,-3-18 0,-2-14 0,-1-2 0</inkml:trace>
  <inkml:trace contextRef="#ctx0" brushRef="#br0" timeOffset="4298">14755 5679 18885,'-31'-40'166,"1"-1"0,3 1 0,13 8-65,26 22-28,8-3 411,-2 6-372,30 0-101,-14 4-6,22 1-16,-22 5-646,0 4 646,15 10-12,-12-1 6,10 8-5,-16-4-6,-3 1 11,-1 1-39,-4 1-22,-2 1 250,-5 0-262,-4 0 213,-5 1-179,-4 0 16,-7 0 40,-25 22 28,5-18 12,-21 15-433,14-23 466,-2-1 5,-2-3 129,-17 2 327,-5-6-37,22-7 1,0-1 307,-17-1 595,12-6-667,19-2-53,6-3-102,4 0-129,4-2-423,4 0-460,1-1 61,4 1 165,4-1 165,5 0 209,7 0 167,4 3 78,6 0 63,3 4 38,4 1 385,0 2-673,16 8-719,-13 1 315,11 8-135,-17-1-89,12 14-1,-13-5 16,6 10-116,-11 5-1,-12-8 17,-2 10-3133,-12-14 3424,-7 0 163,-6-2 143,-8-1-143,-5-2 348,-5-1-1577,-3-1 1788,-2-2-263,-22 2 423,13-8-997,-16 0-2353,17-9 348,2-2 2299,-4-7 1,23 4-1,1-3 1</inkml:trace>
  <inkml:trace contextRef="#ctx0" brushRef="#br0" timeOffset="4739">14964 5103 15703,'-41'8'350,"-1"0"0,0 0 0,-18 4 0,5 1-1049,23-1 0,2 2 1026,-3 0 0,-1 1-63,-3 2 1,1 2 214,-1-1 0,-2 3-322,3 0 1,-4 3 0,3-2-355,-6 5 0,1 1 298,5-3 0,0 1 0,2 0-38,-1 4 1,3-1 42,1 2 0,1 3-162,-6 15 0,3 4-79,10-13 1,2 1-27,-4 14 1,5 0-28,11-17 0,4 0 529,1 0 0,2 0-585,3-1 0,2 0-15,2-2 1,2 0-7,2-1 1,3-2-5,1-1 0,5-1 55,12 11 1,4-3-445,-7-9 0,2-1 557,12 7 1,2-3 76,-8-12 1,0-2 724,1-1 0,3-1-598,18 3 1,6-3 47,-18-6 1,1-1-1,1-2-391,-1 1 1,1-1-1,0-1 458,-1-2 0,0-1 1,-3-1-18,3-4 1,-1-2 27,-1-1 1,0-1-195,-3-2 0,0-3-37,-3-1 1,0-2-24,-2-1 1,-2-2-46,-1-1 1,-2-3 82,8-9 0,0-6-52,-12 0 1,-1-4 0,-1 1-77,8-11 1,-3-1 16,-10 8 1,-2-2 0,-3 3 150,-4-1 0,-3 2-71,-1-2 1,0 0 293,-1 0 0,-2 0-297,0 0 1,-2 1-1,-1 3 0,-2 1 4,-1 2 0,-3 1-9,-2 3 1,-2 1-38,-18-25-15,-9 9 17,3 19 1,-3 2-105,7 7 1,-2 1 136,-7 0 0,-5 0 1,4 2 60,-1 3 1,1 1-34,-15-4 0,0 2-78,15 5 0,0 1-192,1 1 1,-1 0-437,1 1 1,1 0-936,1 1 0,0 0-5001,-25-2 6687,13 1 1,23 4 0,13 0 0</inkml:trace>
  <inkml:trace contextRef="#ctx0" brushRef="#br0" timeOffset="5190">14278 4772 17931,'-6'-1'2856,"2"0"-118,4 1-2089,-7 60-722,11-31-1,-4 10 1,2-1-415,17-8 287,4-1 291,7-3 1,3-1-51,12 5-40,-8-7 1,2-2 87,-5-9 1,0-3 361,17 4-14,-6-6 0,1-2-554,7-3 559,-18-3 1,-1-2 349,13-5-385,-17-4 0,1-2-2738,13-9 2602,-17 7 1,-1-3 266,16-25-860,-14 7 395,5-12-112,-10 0-175,-8 12 17,2-8-1594,-9 18 1441,-1 4 1887,-2 4-1787,-1 5 55,-2 3-21,-1 3 475,0 4-954,2 5 642,0 4-1392,3 15-13,-2-2-1033,1 11 2430,-3-1 0,-1-13 0,0 0 0</inkml:trace>
  <inkml:trace contextRef="#ctx0" brushRef="#br0" timeOffset="6130">13872 6334 23999,'-34'-11'52,"0"-1"0,-28-2 110,33 27-4790,-5 3 5319,-5 4-170,-6 3 143,6-3 1,-1 1-516,7-4 1,-2 1-14,-8 5 1,-5 2 0,3-2-415,-1 1 1,0 0 444,4-3 1,-2 2-1,1-1-113,-6 4 1,0-1-374,-2 1 1,0 1 376,-2 1 0,-1 0 16,0 0 1,0 0 356,1 0 1,-4 1-264,7-4 0,-4 2 1,3-1-60,12-6 0,1-2 1,-1 1-14,-8 4 1,-2 1 0,-1 1-3,-4 2 0,-2 0 0,6-1-551,0-1 1,2 0 528,1 0 1,-3 1 0,6-3 17,12-5 1,3-1 47,-26 15-245,5-2-618,6-4 566,5-2-782,6-4 290,6-3 498,1 0-922,11-6-147,2-1 1378,11-6-2076,1-1 672,5-1 1153,3 0 1,-2-2 0,2 0 0</inkml:trace>
  <inkml:trace contextRef="#ctx0" brushRef="#br0" timeOffset="6930">10684 7409 14721,'0'-9'2378,"2"-29"0,1-4-1819,1 13-730,0-15 1,1 2 736,3 20 52,-1 2 198,-1 5-453,-1 3-202,-2 4 210,0 2-348,-2 4 89,0 1 148,-1 5 201,0 4-322,-1 19-86,-5 21-100,-1 6-999,1-21 0,-1-1 985,-3 22-83,-3 3-106,1 1 324,1 1-763,3-1 739,1-3-58,5-19 1,1-2-42,2 15-35,3 8-2475,2-26 2413,2-6-21,1-6 5,-1-5 360,4-4 1244,-3-5-1126,3-4 776,-2-7-441,3-5-62,2-6-44,4-5 26,1-5 7,3-4-88,13-19-326,-14 21 0,0-1 1136,-1 1 1,1 1-1371,0 0 0,-1 2 29,10-7 118,-1 5-3072,-1 4 3148,-2 7 27,-3 5-1,-5 5-82,-3 4-73,-3 4-137,-1 14 229,-6 17-563,-7 24 51,-6-2-3,-8 7 38,-1-13 74,-3 1-150,-2 1 357,1 1 337,0-2-225,8-15 1,1-1-17,-4 17-76,0 10-131,11-22-396,2 7 103,4-14-162,2 5-269,4-17-291,0-4-300,3-5-312,3-4-454,3-3-1229,3-4-2488,0-3 6826,-2-3 1,-9 3 0,-3 1-1</inkml:trace>
  <inkml:trace contextRef="#ctx0" brushRef="#br0" timeOffset="7355">11231 7093 12361,'-30'-48'160,"-1"0"0,2 5 0,2 4 125,-5 1-2715,-2 7 3147,-2 6 41,-4 5 1265,-4 6-1137,-4 10 1,-2 3-702,17 3 1,0 1-323,-21 3 0,1 4 538,21 1 0,3 2 5,-3 1 1,0 3-25,0 1 0,-1 2 26,-12 14 1,-2 6-206,15-9 0,0 1 1,1 2-103,-1-1 1,0 1 0,2 3-41,-6 12 1,0 5-1,5 1-604,5-4 0,4 0 0,1 1 524,-2 1 1,2-1 0,2 2-48,3-2 0,2 1 1,3-3 222,4 4 1,3-2-324,1-2 1,2 0-359,5-3 1,2-1 339,2-2 0,2-2-10,5-3 1,2-2-94,1-1 1,5-2 46,14 7 0,5-4 89,-9-9 0,1-3-147,14 5 0,1-5 231,-10-10 1,-1-5 63,2-1 0,1-1 521,2-3 1,0-2-395,2 0 1,0-3 72,0-2 1,0-1 11,1-2 1,-1-2-11,0-2 1,0-2-5,0-2 0,-2-2 52,1 0 0,-2-3-379,0-1 0,-2-2 354,-1-2 0,-1-1-16,-2-1 0,-1-1-34,-1-2 0,-2-1-33,-2-1 0,-1-1-37,-2-1 0,-1-1-136,-3-2 1,-2-1-30,-1-1 0,-3-1-29,-1-2 0,-3-2-41,-2-1 1,-1 0-10,-3-2 0,-1-1-382,-2 1 1,-2-1 380,-2 1 1,-1 0-2,-2 1 1,-3 1 87,-1 2 1,-2 1-4,-2 2 1,-3 1-138,0 3 0,-3 2 124,-1 1 0,-3 2-110,0 4 1,-2 1 135,-1 2 1,-2 3 18,-1 1 0,0 2 431,-2 3 1,-1 1-444,-1 2 1,-1 2 107,-1 2 1,0 2 7,-1 1 0,-1 2 4,0 2 1,1 2-276,-1 1 0,0 1 143,1 3 1,1 2 203,0 0 0,1 2-904,0 0 0,2 2-7169,-23 12 7998,10-1 0,20-12 0,11-6 0</inkml:trace>
  <inkml:trace contextRef="#ctx0" brushRef="#br0" timeOffset="7863">11793 6846 18440,'0'-7'2351,"0"1"-1710,0 6 27,0 0-472,1-44-252,-6 44 279,-3-27-386,-9 58 494,-7 7-514,5-5 0,0 1 967,-12 21-515,12-17 0,1-1 228,-3 13 157,8-3-2842,6-3 2786,6-7-809,18 11-2004,-1-16 1372,15 7-607,-5-18 746,1-1 337,-1-4-151,0-4 2138,0-1-1653,-2-5 246,1-1 50,1-3 1884,14-3-2183,-7-1-240,11-3-171,-11-2-1653,-1 1 2262,2-3 1,-16 5-1,-2 0 1</inkml:trace>
  <inkml:trace contextRef="#ctx0" brushRef="#br0" timeOffset="9141">7105 6914 25327,'29'-34'1152,"1"0"1,0 1 0,-13 11-436,-19 21-2385,-2 1 1604,-10 0 179,-12 8 337,-3-1-94,-21 14 235,17-6-508,-14 6 78,13-6 1489,-1 0-989,1 0-51,-13 3-386,13-5-148,-7 2-78,17-8 0,4-2 0,3-1 0,4-2 0,0-2 0,6 0-96,0 0-386,5-1-1152,2 0-8,-1 5 907,2 1-271,0 8 209,2 2 19,-2 6 160,1 3 100,-1 4 532,-1 3 521,0 1-653,0 0 26,0 2 258,0 1-3168,-1-1 3169,0-1-922,-1-1 950,0-3-26,0-3 48,0-2-22,0-3 193,-1 0-136,1-6 36,0-2 117,1-8 274,1-3 176,0-2-1002,0-7-17,0-1-80,3-10 110,-1 2-31,4-5 135,1-2 2948,1-1-2546,21-23 168,-8 18 1509,15-15-1359,-11 25 79,1 2 6,1 3-256,1 4-519,0 2-2697,-1 4 2641,-1 3-159,0 3-2508,-2 4 1925,1 5-290,12 15-24,-9-2 24,9 12 2,-5 9-140,-6 7 289,-5 2 221,-12 0 328,-14-15 466,-6 0 341,-10 0 293,-8-1 167,-6-2 126,-5-2 294,-5-2-121,-3-3-736,-1-2 539,-2-4-2579,2-5 1632,-4-3 0,25-8 0,3-2 0</inkml:trace>
  <inkml:trace contextRef="#ctx0" brushRef="#br0" timeOffset="9587">7076 6327 20152,'0'-6'493,"0"2"-488,0 4 924,-70-15-1658,29 19 1054,0-1 0,-7 1 0,4 3-1580,6 8 1,3 4 1780,-15 6 1,-2 4-35,11-4 1,0 2 0,2 0-362,-9 7 1,1 1 348,5-4 0,-1 3 0,0 2-470,0 4 1,0 3-1,2 2 270,8-7 1,2 1-1,0 1 1,0 0-385,0-1 1,0 0 0,1 2-1,2 2 159,-3 9 1,1 4-1,3-1 1,3-4 37,6-6 1,4-4 0,0 2-311,-4 12 0,2 3 1,4-4 127,3 2 0,6 0-317,4-8 0,3 2 0,1-3-231,3 5 0,3-1 15,6 12 1,4-5-82,-1-23 1,3-4-22,2-1 0,3-3 180,1-3 0,3-3 155,2-2 1,2-2-103,3-4 1,2-2 399,1-2 0,4-3 156,0-4 1,4-2 0,-2-1 105,9-2 0,1-2 53,-7 0 1,3-2 0,-3-1 121,6-4 1,-3-3 168,2-1 1,0-3-152,-1 0 1,-1-2-6,-1-2 1,0-1-35,-3-2 1,-1-1-42,-2-2 1,-2-1-20,-3-2 0,-1-1-38,-3-2 1,-3-1-94,-2-2 0,-2-1-113,-4-1 1,-1-3 29,-6 2 1,-2-4 0,-1 2-401,1-8 0,-3-1 262,-3 9 0,-1-3 0,-2-1-43,-4 0 0,-3 0 0,-1 2-157,-1-8 1,-3 1 85,1 7 1,-1-1 0,-3 3-101,-3-2 1,-3 4-7,-1 2 0,-3 1 25,-1 3 1,-1 1-5,-3 3 0,-2 3-141,-1 2 0,-2 3 243,-2 2 1,-2 3 312,-1 3 0,-2 2-152,-3 3 1,-1 2 81,-1 3 0,-2 1 71,-2 2 1,0 2 47,0 2 0,-2 3-84,-16 5 1,-1 2 70,16-1 0,1 1-128,-13 5 0,3 1-242,20-4 1,2 2-4712,-6 7 1,3 1 4932,-9 8 1,5 0 0,30-23-1</inkml:trace>
  <inkml:trace contextRef="#ctx0" brushRef="#br0" timeOffset="10353">7739 7648 18123,'-42'-9'148,"1"0"0,3 1 0,10 2 2260,21 5-2216,4 1 1331,1 0-1149,8 3 252,10 4-471,22 7-393,3-1 1222,16 2-849,-5-4-130,8 0-78,-27-5 0,1 0-2,2 1 0,0 0-914,3 0 0,0 1 1233,1 0 0,0 0-71,1 0 1,1 0-873,1 1 0,-1 0 807,1 1 0,0-1-626,0 0 1,1 1 554,0 0 1,0 0 45,-1 0 1,1 0-115,0 0 1,1-1 56,-3 0 0,3-1 0,-3 0 121,8 2 0,0-2-136,-7-1 0,2 1 0,-2-2 27,3 1 0,-1-2 12,0 0 0,1 0 11,-1 0 0,0-1 67,0 0 1,0 0 2,-2 0 0,0 0-17,-2-1 0,0 0 7,11 2 0,-1-1-44,-15-1 0,-1 0-88,7 1 0,-2 0-68,4 1 1343,-9-1-1424,-7 1-121,-2-1-56,-12-1 813,-3 0-2001,-16-1 2127,-3 0-539,-10 0 1,10-2-1,-2 1 1</inkml:trace>
  <inkml:trace contextRef="#ctx0" brushRef="#br0" timeOffset="11037">8067 7214 26996,'-45'9'371,"1"1"0,7-4 0,3 3-238,9 11 0,1 3 192,-3 2 0,0-1 119,-16 13-880,14-12 1,0 0 666,-11 8-21,0 1 468,1-3-179,2-2-273,3-4 18,2-3 29,4-3 7,5-4 505,3-4-502,6-3 177,1-3-460,7-2 0,2-2 0,3-1-564,1 1 674,2 2-1747,0 1 126,4 4-42,1 3-3248,7 12 3388,-2-3 208,12 22 298,-1 0 348,2 1 653,2 0-126,8-2 85,-4-11-37,-2-6 0,3-1-475,7 3-286,-4-6 0,2 0 829,-6-4 0,-1-1 1,13 7-1,-8-5 0</inkml:trace>
  <inkml:trace contextRef="#ctx0" brushRef="#br0" timeOffset="12053">8068 3438 26466,'-24'37'988,"0"-1"0,0 1 0,-9 13 0,4-1-465,12-9 0,3-2-2180,3-6 0,-1 1 2522,-4 12 0,0 2-897,4-10 1,1-1-5,-1 4 0,0 0 15,0 2 0,-1 1 158,0 1 0,0 1-1521,-1 1 1,0 0 1155,0 1 0,-1 1 68,-1-1 1,1 0 64,-1 0 1,0 0 39,-1-1 0,0 0 56,-1-1 1,1 0-147,-1 1 0,-1-1 233,0-1 1,-1 1 120,0 1 1,-1 0-11,0 0 0,0 0-11,-1 1 0,1-1-7,0-1 1,0 0-328,2-3 1,0 3 169,0 2 0,-1 5 0,3-4-293,1-2 0,0-1 235,1 0 1,0 2-1,3-5-65,4-9 1,2-3-250,-6 31-10,2-4-35,1-2-20,-1-3 414,1-4-154,-2-3 119,0-4 1551,0-4-1294,-1-7-889,2-5 1027,0-5-100,2-5 591,1-4-734,3-5 1341,1-3-1329,1-2-475,1-4-1473,-1-3-71,1-4 59,0-5-152,0-3-94,0-4 3087,2-2-4174,1-1-7,3-1 482,-1 3 1965,2 5 1,-4 8 0,0 5 0</inkml:trace>
  <inkml:trace contextRef="#ctx0" brushRef="#br0" timeOffset="12434">6616 6031 13447,'-4'-1'4049,"1"1"-2621,3 0-1089,-32-59-1617,24 44 1114,-11-20 0,5 11 998,14 25-572,1 7-264,1 2 64,1 10 5,2 2-1757,2 5 1967,1 4-19,2 2-15,1 3 583,4 3-911,1 0 25,3 1-3,14 13-77,-6-14-27,11 8-42,-10-19 81,16 4-1332,-8-10 1443,13 2 738,-14-13-518,1-4 1537,0-3-1353,1-3 261,16-6-201,-12-2-28,10-7 43,1-10-69,4-6-356,-28 15 1,0-1 509,25-16-519,-4 3-69,-13 8-84,15-11 2590,-25 16-2778,3-4-204,-12 10-23,-1 0-511,2 2 515,-2 2 526,4 0 0,-11 4 1,1-1-1</inkml:trace>
  <inkml:trace contextRef="#ctx0" brushRef="#br0" timeOffset="13859">13248 3629 16523,'37'-19'478,"-1"-1"0,0 0 0,-14 9-157,-23 12 1039,-3 1-1175,0 3 352,-4 1-405,-2 4-49,-3 1 113,-2 3-94,-16 12-85,5-4 310,-13 9-310,5-5 35,7-7 0,-2 2 115,-17 12-133,3-3 0,0 0-1614,16-11 0,0 1 1592,-10 6 0,0 1-8,8-7 0,1-1-500,-3 2 0,0 0 493,-3 1 0,-1 0-2,-3 1 0,-1 1 4,-4 2 1,-1 1 10,-5 1 0,0 0 4,-5 2 1,-1 1 4,16-9 0,0-1 1,-1 1 0,-2 0 1,0 0-1,0 1-536,-3 0 1,1 0 0,-2 0 535,0 1 1,0-1-1,-1 0-1,0 0 0,1 0 1,-7 3 17,2-2 1,-6 4-1,-3 0 1,1 0 0,5-2-277,7-4 1,4-1 0,0-1 0,-6 4 288,5-3 0,-6 3 0,-2 1 0,-1 1 0,1-1 0,3-1 0,6-3 46,-14 7 0,7-3 0,-2 1-23,3-1 0,-2 1 0,-1 0 0,1 0 36,2-1 1,-1 1 0,2-2 0,2 0-321,-4 2 1,4-2 0,-3 1 201,4-2 0,-1 1 0,-1 0 0,1 0 46,2-1 0,-1-1 1,2 0-1,1-1-51,-3 2 1,2-2 0,-1 2-43,-10 4 1,-2 1-1,0 0 11,4-2 0,0 0 0,3-1-84,-7 3 1,1 0 39,9-5 1,-2 1 0,4-2 143,-1 0 0,4-1-3,1-1 0,0 0 50,-10 5 0,1-2-59,15-6 1,0-1-7,-6 4 1,3-2 17,-4 1-16,10-3 265,-1 0 845,14-7-738,-4 2-143,15-8-16,-1-1 1285,6-1-1041,0-1 2239,0 0-2580,-1 1 44,0 0 106,-1 1 3360,0 0-3258,-1 2 16,-2 0-295,0 0-13,-1 2 111,0 0-126,-5 4-100,3-1-330,-6 4-90,-5 3 14,2-1-6,-10 6 23,1-2 227,-2 3 238,3-4 1,-1 0-3313,-17 11 3497,13-9 0,1 0 243,-16 9-230,-1 0-38,17-10 1,-2 0-2,4-2 1,0 0-148,-3 2 1,1-1-122,-12 8 24,18-11 234,10-5 26,7-4 21,1-2 3263,1-1-3653,3-1 353,2-1-650,0-1-94,-1 1-269,-1-1-76,-3 0-73,2 0 13,-3 0 602,0 0-40,2-1 306,-1 1 137,4-2-279,1 1-42,0 0 20,1-1 163,0 0-201,0-2-39,0-1-127,0-7 68,4-6 517,1-2 126,4-3-19,12-13-28,-6 12-127,10-13 393,-9 16 35,8-10 6,-6 8-97,8-8 19,-7 11-9,6-6-29,-1 3-226,-2 2 61,-4 4 194,-12 10-369,-2 2-9,-3 2-367,-3 3 327,-2 0-382,-3 0-18,-1 0 1,-9 3 120,3 0 126,-12 7 31,10-3 385,-5 4 267,2 3 134,1 6-124,0 1-30,3 3-3620,3-3 3302,0 3-817,-11 26 604,9-17-293,-10 20-119,11-26 115,-1 0 100,-1-1 164,-7 8 103,7-9 8,-4 4 69,5-3-72,6-2-107,-1 6-105,6-7 2886,5-3-3181,6 1 790,9-2-1130,13 2 77,-1-7 224,6-7 292,-6-5-1159,4-1 1458,1-4 239,2-1 251,1-4 142,18-5-312,-12 2-1305,-8 1 1,1-1-8161,1 1 9066,6-2 1,-30 8 0,-5 2-1</inkml:trace>
  <inkml:trace contextRef="#ctx0" brushRef="#br0" timeOffset="22263">8217 2275 18392,'-5'-4'-1616,"2"1"1580,3 3 2876,-44-45-3506,30 31 478,-10-11 0,0 2-11,17 18 322,-2 0-308,1 3 1265,-2-1-146,-1 2-1010,-3 1 1602,-2 1 343,-12 5 105,5 1-166,-8 3-214,8-2-327,0 0-106,0 0-334,0 1-301,0 1-526,0 0 0,-9 6 0,0 0 0,0 1 0,5-1 0,10-4 0,1 0 0,0 1 0,1 0 0,0 1 0,-12 16 0,2-1 0,-4 7 0,7-7 0,7-7 0,1-1 0,2-1-427,0 2-54,2-2 96,-3 8-100,5-6-63,-3 5 109,4-8 21,1 1 18,-1 0 56,0 1 32,1 0 117,-1 0 86,0-1 229,-2 9-165,1-7 109,0 6-62,3-9-11,-1 1-5,2-2-21,-1 1-7,0-1-116,1 0 34,1 0-29,-1 1 31,0-2 112,1 1 40,-2 5-34,1-5-5,0 4 54,0-7 148,1-1-121,0-1 171,0 1-202,1-1 6,-1 0 44,2 1-194,-1 0 88,1 0-215,-1 1 207,0 1-196,1-1 131,0 9-131,1-6-103,0 5 161,0-8-63,2 1-67,0-2-152,4 8-279,0-8-133,3 6-2,-2-8-122,1 1 38,0-1 40,0 0 155,1 0 183,-1-1 410,6 5 205,-2-4 198,3 4 212,-4-4-39,0-2 88,1 2-88,0-2 106,0-1-20,1 0 61,1 0-18,0-2 107,2 0 117,0-1 20,2 0 137,2-1 8,1 0 2,12 0-23,7 0-60,-1-1 1406,2 0-2266,-13-3-1024,0 1 1468,-1 0-524,-1-1 319,-2 2-1981,0-2 1793,-2 2 694,-1-2-711,0 2-117,-1-1 16,0 0 14,1 0 5,-2-2 196,2 2-126,-1-2 1392,1 0-1414,12 0 0,-7 0 0,9-1 0,-9 0 0,0-3 0,13-1 0,-10 0 0,8-1 0,-12 1 0,-1 0 0,-2 1 0,-1-1 0,-1 0 0,-3 0 0,6-2 0,-6 1 0,3-2 0,-7 2 0,-1-1 0,0-2 0,0 0 0,1-3 0,-1 0 0,2-2 0,1 0 0,0-2 0,0 0 0,1-1 0,-1-1 0,0-1 0,0 1 0,0-2 0,1 1 0,-1-2 0,0 1 0,-1 0 0,1 0 0,-1 0 0,6-7 0,-6 6 0,5-5 0,-9 8 0,0 1 0,-1 0 0,-2 0 0,0 0 0,-1 1 0,0 1 0,4-16 0,-5 11 0,3-11 0,-5 7 0,-2 3 0,0-5 0,-1 7 0,0-1 0,0-1 0,0 0 0,0 0-348,-2-1-3914,-1-7 4050,-1 7-109,-1-6 69,-1 10-232,-6-6-275,2 7-100,-6-4 262,2 8 276,-3 0 293,-1 1 285,-2 0 122,0 0 271,0 2 308,0-2 20,1 0-213,-1 0-372,2 0-294,0-1-134,1-1-246,1 0-63,-1 0-103,2-1-34,1 1-18,2 1-51,1 0 118,1 2-59,0 0 4250,-12-7-3832,6 7 122,-9-5-3710,2 5 4372,-4 1 227,-1-1-13,0 1 124,7 4 38,-1-1-256,2 0-77,-2-1-321,-6-1-188,-1-1-166,2 2 96,3 2-49,9 3-29,0 1-97,1 1 0,-1 0 0,0 0 0,0 1 0,0 0 0,-2 0 0,-9 1 0,5 0 0,-8 1 0,8 0 0,-1 0 0,0 1 0,1 0 0,1 0 0,1 0 0,1 0 0,1 0 0,-6 0 0,7 0 0,-4 1 0,8-1 0,-4 1 0,5 0 0,-3 2 0,4-2 0,0 2 0,0 0 0,-2 2 0,-1 0 0,-10 6 0,-2 5 0,-2 1 0,3 0 0,-1 2 0,7-5 0,-5 5 0,8-6 0,2 0 0,-5 8 0,6-6 0,-4 7 0,5-7 0,1 1 0,0 2 0,-1 1 0,0 2 0,0 2 0,-5 14 0,4-10 0,-2 13 0,5-15 0,0 2 0,2-1 0,-1 1 0,0-1 0,2-1 0,-1 0 0,1 0 0,-2 10 0,2-9 0,-4 21 0,4-21-5,-1 10-125,1-12 42,1 2-3,0-1 40,-1 0 10,2 0-33,0 2-85,1-2-158,2 2-242,0 0-375,5 0-1165,3 1-3898,6-2 5666,7 3 0,-8-16 1,0-1-1</inkml:trace>
  <inkml:trace contextRef="#ctx0" brushRef="#br0" timeOffset="25391">19342 2004 22338,'0'-6'-1213,"0"1"3278,0 5-95,-63-56-3377,35 41 1524,-12-16 1,-1 5-855,8 28 1964,-4 3-206,-1 4 1767,-2 3-375,-15 10-1147,14-4-1088,-8 6 445,21-4-623,1 8 0,12-5 0,6 18 0,14-15-912,9 8-1563,6-10 633,5 0-2119,5 1 2760,3-1 433,3 0 1141,2 1-99,3-2 813,-1 0 79,0-3-501,-5-1-637,-4-1 239,-2 3 92,-13-6-645,-4 7-526,-15-11 3348,-8 3-2174,-8-4 781,-8 0 153,-7 0 41,-7 0 27,-3-1-1364,-5 0 0,1-1 0,0-1 0,2 1 0,3-1 0,3 0 0,6-1-12,2-2-26,14-2 1,3 0-1,12-2 1</inkml:trace>
  <inkml:trace contextRef="#ctx0" brushRef="#br0" timeOffset="25657">19617 1857 29969,'0'-5'-4106,"0"2"4989,0 3 1661,-33 30-1466,20 9-1243,-5-12 1,1 2 138,12 26-893,4-12-989,0 2 1689,1 3-39,0 1-1961,0 0 177,0-2 595,1-1-319,0-4 730,0-2-59,0-4-32,-1-4-3500,0 13 2481,0-18-185,-2 7 2405,-1-22 1,1-6-1,0-1 1</inkml:trace>
  <inkml:trace contextRef="#ctx0" brushRef="#br0" timeOffset="26653">19507 2550 24640,'-3'-11'-4606,"0"3"2770,3 8 6226,0 0-1508,-20-61-4118,13 37 772,-5-12 1,1 1-277,9 16-1179,1 2 2380,4 1 355,3 1-1900,7 1 614,6 1 1724,10 4 1,4 0 1560,13-2-1464,-7 3 1,2 1 919,12 1-188,2 1-2076,-15 1 1,1 0-8,21-2 0,-22 2 0,-1 0 0,12-2 0,-10-1 0,-2 0 0,9-3 0,-14 3 0,-2-1 0,-8-2 0,-5 1 0,-6 0 0,-4 0 0,-5 2 0,-3 0 0,-4 1-1556,-3 1-96,-6 1 672,-3 1 495,-2 0 422,-4 2 529,-1 0 781,-12 1 327,7 2-125,-7 1-1449,11 3 0,3 2 0,2 2 0,1 2 0,3 2 0,1 2 0,2 1 0,2 1 0,2 2-230,2-1-1642,2 2-10,2-1 162,3-1-20,7 6 46,7-2 784,3-1 381,4-6 709,-4-7 713,11-3 534,-5-3 329,8-3 496,-10-3 528,1-3-1491,-2-3-1289,0-2 0,-2-1 0,0-2 0,-3 0 0,-2-2 0,-1 0 0,-3 0 0,-1 1 0,-2 3 0,-2 2 0,-2 2 0,-2 3-798,-1 2 114,-1 1-597,-6 2 2141,-1 3 421,-7 1-659,-2 3-622,-2 1 0,-5 6 0,6-3 0,-1 5 0,8 0 0,6-4 0,0 4 0,4-6 0,3 0-2321,2-1 233,18 8 1041,-6-7 450,12 3 788,-3-7 874,-6-4 3732,13-1-4797,-14-3 0,5-2 0,-10-2 0,4-7 0,-5 1 0,10-21 0,-11 14 0,9-21 0,-12 22 0,5-6 0,-4 11-382,0 0 95,1 1 388,0 2 467,2 1-568,9-1 0,14 3 0,-7 1 0,7 5 0,-17 4 0,0 2 0,-1 3 0,-2 3 0,-2 1 0,-2 4 0,-2 1-271,-2 2-2070,-1 1 200,0 13 76,-2-9 505,1 10 278,1-2 213,0-7 317,4 5 419,6-4 605,-3-8 399,7 3 350,-4-9 274,3-3 396,0-2 256,2-3 2970,2-2-4917,10-5 0,-7-2 0,8-5 0,-12-3 0,-1-2 0,-2-5 0,0-1 0,-3-5 0,0-3 0,-2-5 0,-3-3 0,0-3-77,-3-2-1081,-1-2 298,-2 1 29,-4 1-1963,0 2 2221,-2-13 5,-3 14 37,-1-10 31,-2 19-134,-1 2-23,0 4 214,1 3 107,0 5 314,0 0-17,2 8 312,0 0-28,0 7 2095,0 4-252,-2 5-509,-2 7-450,0 5-336,-1 7-78,1 4-412,1 4-74,3 3-2017,2 3 147,3 1 197,4 3 294,4 2-44,3 1 173,4 0 583,-2-14 0,0 0-71,8 15 341,-7-17 0,-1-3-79,5 7 155,-1-3-13,-3-5 7,-1-3-425,-2-4-500,-2-5-689,-4-3-892,-2-3 2530,-2-4 1,-1-2-1,-1-3 1</inkml:trace>
  <inkml:trace contextRef="#ctx0" brushRef="#br0" timeOffset="26792">21159 2206 32767,'7'-47'-1220,"-1"1"1,-2 5 0,7 9-1269,33 16 3837,1 7-1456,9 3 321,-19 4 1,-3 0 0,6-1-1,-2 2 1</inkml:trace>
  <inkml:trace contextRef="#ctx0" brushRef="#br0" timeOffset="27192">22032 2098 32767,'25'-26'0,"1"1"0,-2 1 0,2 7 0,36 22 0,-15-1 0,12 5 0,-25-1-85,-4 1-3110,2 5-1923,-10 5 2433,-3-1-512,-23 16 1147,-9-16 981,-15 12 356,0-13 665,-6 0 1176,-1 0 1006,-2 0 674,1-3 106,2 1 520,4-2-1035,5-2 601,-1 3-2657,8-4-343,3 0 0,10-6 0,4-2 0,5-2 0,4 0 0,8 0 0,8 0 0,9-2 0,-2 0 0,2 0 0,21-2 0,-17 1 0,1 0 0,18-4-454,-8-1 1,0-1-2808,12-4 1516,-17 3 0,-3-1 1714,-10-1 1,-14 5 0,-8 3 0</inkml:trace>
  <inkml:trace contextRef="#ctx0" brushRef="#br0" timeOffset="27400">22951 1914 31829,'1'-6'-4717,"0"1"7507,-1 5 75,9-60-3860,-6 45-241,5-41 354,-10 62 588,-2 8-1859,1 6 2249,0 7-113,1 4-2470,0 6 2273,2 5-38,2 2 42,1-8 0,1 1-614,4 21 527,-2-20 0,0 2 51,1 0 0,-1-1-172,3 19 196,-4-20 0,0-2-449,-2 11-466,-1-3-1210,-6-2-6274,0-6 8757,-4-6 1,3-15 0,2-6 0</inkml:trace>
  <inkml:trace contextRef="#ctx0" brushRef="#br0" timeOffset="35336">6852 11585 14088,'-13'-45'460,"0"0"1,4 3-1,-6 10 1964,-36 26-2441,16 10 42,3 3 0,-1 2-1191,-6 16 1218,-3 6-3,12-5 1,-1 2-124,0 5 0,0 2 51,0-1 1,2 0 408,3 1 1,2-1-381,-3 12-12,4 0-1374,6-3 1341,7 13 22,6-18 1487,15 12-1386,12-30 84,17-9-84,-2-18-34,4-16 1,-9-7 563,-7 1 0,2-4-542,1-6 1,1-2-225,-1-1 0,0-1 199,-1-3 1,-3 2-1,-8 11 1,-2 0 22,5-17 0,-1-1-48,-5 12 1,0-1 2,2-12 1,1 0-7,-6 14 1,0 3-1,0-1 1,0 2 2,-1 0 1,1 2 22,10-25 16,0 7 18,-3 10 111,4 1 2628,-6 15-2807,-3 4-44,-9 13-18,-3 10 510,-1 4-414,0 7 39,-5 27-67,0-3 1201,-6 24-1202,1-22 1,-2 1-11,4-8 0,-2 2-6,-6 24 0,-1 2-858,7-25 0,2-1 852,-3 12 1,2-2-28,1 13-29,4-4-67,2-4-100,7-4-175,3-3-374,6-5-1538,3-3-305,3-5-7210,0-5 9462,-1-6 0,-8-10 0,-6-4 0</inkml:trace>
  <inkml:trace contextRef="#ctx0" brushRef="#br0" timeOffset="35941">7381 11567 18330,'-4'-1'2425,"0"0"-604,4 1-1787,-38 15 139,37-9-44,-29 9 11,47-12 84,10-8-140,-5 0-17,10-6-5,-8-1 5,0-2 23,-2-1 11,-2-2 16,-1-2-3391,-3-1 3375,-2 0 11,-3-2 11,-2 0 6,-2-1 16,-3 2 23,-1 0 11,-3 3 208,-5-4-213,0 8-28,-5-1 83,-4 10-156,2 2 3386,-11 8-3448,8 4 6,-7 9 0,7 3-3398,-2 3 3387,2 3-687,1 3 681,1 3-2064,2 0 2059,3 2-1381,2 1 1364,4-2 769,4 15-775,3-15 371,5 9-383,3-19 1968,4-3-1951,3-4 7,3-4 2925,18-2-2898,-8-11 1,1-2-1,22-3 295,-20-2 1,-3-3-274,5-10 1,-1-3 11,-2-3 61,10-18-14,-24 20 1,-2-2-35,1 0 1,-2 0 42,9-24 22,-14 14 17,-3 2-3112,-3 0 3156,-3 3 175,-1-9-208,-4 14 17,-2-4 101,-4 12 378,3 8-501,-2 0 3279,4 7-3419,0 2-96,1 1 73,1 6 1,0 2 21,2 8-10,2 4 5,4 4 28,2 4-28,2 2-17,0 1-753,1 1 737,0 1-29,0 0-22,0 0-22,0 1-270,4 16-407,-5 5-2145,-1 0 1706,-12-5-1898,-8-16 2973,-11 1 1,7-16 0,0-1 0</inkml:trace>
  <inkml:trace contextRef="#ctx0" brushRef="#br0" timeOffset="36224">8502 10920 22930,'-1'54'43,"-1"0"0,0-4 0,0-4-27,2 3-21,-1 2-23,0-14 0,1 4-163,3 11 1,1 2 36,-1-9 0,0-1-608,2 7 1,1-3 44,2 4-285,-1-3 875,0-2-1284,-2-5 95,0-6-8515,0 1 9216,-3-16 1,0-2 0,-2-16 0</inkml:trace>
  <inkml:trace contextRef="#ctx0" brushRef="#br0" timeOffset="37087">8496 11662 14967,'17'-36'-111,"0"0"1,-1 3 0,1 8 2101,15 21-2142,1 0 22,2 0 28,2-1 34,-1-1 39,1-1 28,14-6 17,-14 2 1460,10-7-1382,-10-2 1,-12 2 672,5-5-594,-15 5 3126,-1 1-2802,-1-8 250,-5 7-368,0-3 976,-6 4-1014,-3 9 333,-1-3-496,-4 10-45,-3 0-27,-2 2-23,-3 3-11,-3 3-3421,-3 6 3393,-1 3-22,-1 6-18,-1 1 1,-5 17-17,8-10-392,-2 11 381,12-14-29,4 0-5,4-3-16,2 0-1,4-4 3198,3-1-3192,3-3 17,2-4 16,0-2 597,1-4-563,-2-3 16,1-1-4,0-6 16,1-2 0,1-5 5,1-3 18,0-2 21,0-3-4,-2-2 27,-1-1 11,-1-1-11,-1 1 29,0-1-18,-1 1 17,-1 2 6,-1 0 5,-1 3 1,-1 2-1,-2 4-11,-2 3 68,1 2-152,-2 3-84,0 2 34,0 8 17,0 1-6,0 8-12,2 0-122,4 26-62,2-2 39,4 9-991,-2-10 896,-1-13-62,2 1-38,0-2-24,3-2-27,-1-4 16,2-5 23,-1-5 50,1-5 85,1-2 83,0-7 73,0-3 57,2-6 32,0-5 85,8-14-17,-5 6 1009,5-11-909,-10 12 35,0-2 44,-2 3 247,4-8-258,-6 10 6,2-3 235,-5 9-264,-4 7-38,0 0-57,-5 8-78,1 1-67,-1 9 5,0 7 12,2 5-1,2 27-10,0-18 5,1 17 11,-2-20 17,0 0-3420,2-1 3386,-1 0-10,2-2-61,0-3 77,1-3-12,0-5 18,-1-4 11,0-4 5,0-2 1,2-5 10,6-12 3366,-2-1-3338,7-11 1,-3 3-509,1-2 519,2 0 7,1-1-1,1 0 12,0 2-23,0 0-17,0 3 1,0 2-6,12-5-45,-12 12-12,8-3 1,-14 14-364,-1 1 364,2 3-29,0 3 7,1 3 5,1 3-28,1 3-458,0 1 402,-1 3-50,1 0-51,0 2-90,0-1-156,2 2-235,0-2-337,0 2-520,2-4-698,0 1 2249,4-2 0,-14-7 0,0-2 0</inkml:trace>
  <inkml:trace contextRef="#ctx0" brushRef="#br0" timeOffset="37324">10700 11371 23707,'13'-40'573,"0"1"1,0 1-1,-8 12-237,-14 23-67,-5 2-11,-6 5-62,-3 2-28,-5 5-17,-2 4-1114,-4 4 1058,0 2-44,1 2-12,3 1-45,4 1 6,5 0-2866,4-1 2849,5 1-22,2 0-34,6 0-39,2 0-50,5-1-18,3 0-60,6-1-40,5-1-84,4-2-119,5-2-161,3-2-224,5-3 73,3-3-841,3-3-896,1-3-1579,2-2-5549,-4-1 9660,-6-3 0,-15 2 0,-8-1 0</inkml:trace>
  <inkml:trace contextRef="#ctx0" brushRef="#br0" timeOffset="37691">11122 11528 26866,'-25'-27'115,"-1"1"0,-17-16-93,31 51-16,5-1 0,1 3-12,4-1 6,2 2 6,3-3-29,5 0 1,4 0-1,6-2-21,4-2 10,5-1 0,4-3-5,3-1-1654,1-3 1676,0-2-2832,-1-4 2843,-3-2-570,-2-2 593,-3-1 5,-2-3 12,-1-2-153,-5-2 169,-2-1 12,-5 0 22,-2-2 28,-5 2 0,-1 0 1130,-5-5-1090,-4 9 3102,-12-5-3120,1 13-22,-8 2-17,3 6-5,-1 2 29,-14 7 906,10 1-1025,-9 8 0,12 2 0,0 3 304,2 2-304,0 5 0,2 1-1180,1 2 1180,2 2-53,3 1 53,3 0-842,5 1 842,3 0-2801,6-2 2644,5 2-72,8-3-401,25 10-187,-3-12-1494,2-7 0,2-2-7418,7-1 9729,-16-8 0,-4-3 0,-7-3 0,-10-3 0</inkml:trace>
  <inkml:trace contextRef="#ctx0" brushRef="#br0" timeOffset="38352">13259 11576 15739,'6'-49'905,"1"-1"1,-1 7 0,0 4 1868,2-5-2371,-3 19 1100,-1 0-1307,-4 16 612,0 5-859,0 2 1997,0 12-1907,-1 13-11,-1 8 0,-1 3-17,-2 20-1429,1-15 1,-1 0 1412,-3 13 5,-1 3-645,-2 3 634,-1 1-11,-2-1 8,2-8 0,-2 1 8,-3 9 9,4-16 0,0-4 2,2-10 6,0-7 17,3-7-5,1-6-1,2-6 3065,1-4-3048,0-18-28,3-2 6,0-17-34,4 0 198,2-7-164,5-7 11,2-5-6,-2 10 0,1-2-11,-3 10 1,1 0 4,4-13 1,0 0-9,-3 14 1,1 2 8,0 0 0,0 0-1,1 2 1,0-1 3,0 2 0,1 1-1554,-1 1 1,0 0 1581,5-6 0,0-1-12,-1 5 0,1 0-330,2 0 0,0 2 299,8-5-27,-7 19 16,-7 12 6,0 5 0,3 5-5,0 4 10,10 23-10,-5-1-155,-1 4 1,-1 2 137,5 15 512,-8-15 0,-1 0-513,7 18-42,-7-15 1,-1 0 2,-4-10 1,0 1-23,3 8 0,-1 0-168,2 13-95,0-4-569,-2-13 0,1 0 556,4 6-1940,-2-10 1,0-3 1711,0-9 0,-3-5 1,-7-9-1</inkml:trace>
  <inkml:trace contextRef="#ctx0" brushRef="#br0" timeOffset="39892">13507 11681 22623,'-40'-18'408,"0"1"1,3 2 0,10 2-191,21 7-83,3 1 155,2 0-329,7-2 53,2 0-317,25-7 96,-2 3-50,19-3-57,-4 2-1703,-7 3 1,0 0 1602,23-4 203,-20 4 1,-1 0-318,16-3-13,-19 3 1,0 0 52,-3-1 1,0 0 103,-2 0 1,0 0 249,15-9 111,-25 5 57,-5-1 319,-3-6-62,-6 5 90,-3-4 3150,-5 7-2971,-2 1 311,-3 0-187,-1 2 5,-2 1-51,0 2 666,1 1-789,1 1 275,-1 0-179,3 1-578,-1 3-111,3 0 67,6 3 22,1 1-17,18 11 6,-4 0 0,13 9 0,8 8-11,-8-5-6,9 10-1063,-14-9 1058,-4 1-12,-3 2-411,-5-1 383,-5 1 23,-6-1 5,-3-2 1,-23 17 72,5-20-267,-17 10 284,11-25 1043,2-3-1004,1-4 569,-2-8-462,4-10-90,3-3 78,5-18-89,11 0-289,4 0 188,7 0-11,4 12-12,3 0-16,3 2 0,3 1-28,1 2-28,2 2-213,14-6 89,-9 6-78,-5 4 1,0 1-379,6-2 288,11-1-10,-16 7-7,-1 2-4,-3 0 44,-1 1 44,-5 2 80,-3 0 608,-3 2-384,-4 0 301,-3 0-83,-4 0 332,-2 0-355,-2-2 68,-3-2 33,-2 0 28,-1-3 22,-2 0 34,1-1 29,-1 0-1,0 2-28,2-1-34,1 2 185,0 0-235,2 4-224,1 0-50,3 2-23,4 1 23,11 4-29,14 7-10,2 2-1053,6 5 1042,-8-1-666,10 12 638,-9-4-2845,6 8 2833,-14-7-34,-1-1-275,1 12 315,-7-11 33,0 7 34,-11-14 652,-3-2-625,-5-1 457,-2-4-433,-6-2 10,-3-4 3312,-1-2-3227,-9-2 10,-1-4-61,1-2-5,4-2-7,9 0 1,3-1-28,2 1 270,3 1-315,2-1-6,1 1-27,2 0-1,4-1-28,4-1-16,6 0 0,5-2-23,6 1 0,4-1-11,5 0-107,2 2 1,3-1-2136,12-2 2222,-9 3 1,-2 0-144,7 0-390,0 1 413,2-1 33,0 0-1268,0 0 1364,-1-1 61,-2-2-2073,-4-1 2152,-3-2 17,-4 0 748,-5-1-686,-6 1 38,-5 1 314,-6 0-213,-5 1 1,-4 1-18,-3 0 1053,-5 0-1119,-3 2-7,-6 2 3142,-6 0-3131,-4 3 776,-5 1-663,-16 5-140,-2 8-96,1 1-498,8 7 465,17-2-69,-4 12 24,8-4 28,-2 7-22,10-9-12,2-1-5,2-2-16,2 0 10,4-2-5,3-2 16,5-2-61,24 3 90,-10-9 491,18 1-475,-15-10-3331,-1-2 3365,2-4-11,-2-4-431,-2-2 453,-2-2-287,-3-2 315,-3-1 6,-2-3 0,-4 2 11,-1-2 11,-2 3 17,-3 0 6,-1 3 16,-2 1 12,-1 4 3055,0 2-3038,-1 3 603,-1 2-665,0 2 416,-2 1-478,-1 2 12,-2 2-40,-2 5-6,-2 3-16,-1 2-11,1 4 5,1 0-5,1 1-6,3 0-17,2 0 11,2 1-11,3-2-5,2 0-6,4-2 0,4-1 0,5-3-11,3-2 0,5-4-113,21-2 104,-11-8 1,1-2 53,24-5-287,-23 1 0,-4-3 270,0-7 45,-4-3 10,-2-2 68,4-13-553,-10 8 548,1-8 16,-12 14 51,-4 4-29,-2 2 585,-3 5-584,-1 3-28,0 4 22,-1 1 513,0 3-569,-2 1-45,0 1-5,1 0-6,0 3-12,-1 2-10,-4 12-6,-1 7 22,1 3-33,2 2-6,4-7-22,5 8 17,3-7 5,6 5-17,2-10-22,5-2 0,3-3 0,5-2 12,2-2-1,3-4 39,1-3 12,3-2-263,0-4 263,-3-4 83,11-15 1,-15 2 44,6-9 12,-17 6 28,-3 1 10,-5 1 40,-3 2-11,-3 3-77,-2 3-108,-2 1 0,0 6 0,-1 1 0,-1 5 279,-2 5-279,-2 3 0,-3 7 0,-11 24 0,2-2-1409,-9 22 1409,5-7 0,-1 6 0,11-26 0,1 1 0,-1 1 0,1 2 0,1 0 0,0 3-1463,1 19 0,2 3 1463,1-13 0,3 0-17,1-5 0,1 3 0,2-2-740,3 6 0,2-1-49,3 3 0,1-1-2340,3 1 1,1 0 2797,4 7 0,0-3 1,1 4-1,1-4 1</inkml:trace>
  <inkml:trace contextRef="#ctx0" brushRef="#br0" timeOffset="40671">5847 12846 21638,'46'-3'-80,"1"0"1,0 0 0,-2 0 0,0 0 0,-3 1-22,3 2 1,-1 0-503,6 1 0,1-1 558,2 2 0,5-1-712,2 1 1,4 0 0,-1 1 644,-14-1 0,-1-1 1,10 1 132,-15 0 0,7-1 0,6 0 0,3 1 0,4-1 1,0 0-1,1 1 0,-3-1 0,-2 0 0,-5 0-119,4 0 0,-4 0 1,-2-1-1,0 1 1,1-1-1,3 1 1,4 0 128,-8-1 0,4 1 0,3 0 0,2-1 0,2 1 0,0 0 0,1 0 0,-2-1 0,-1 1 0,-2-1 0,-3 1 0,-4-1-160,9 1 0,-4-1 1,-3 0-1,-1 0 0,-1 0 1,0 1-1,2-1 148,9 0 1,2 0 0,-1 0 0,-1 0 0,-1 0 0,-3 0-110,-1 1 1,-3-1 0,-1 0-1,0 0 1,1 0 153,1 0 0,0 0 0,1 0 0,0 0 0,0 0 18,0 0 1,0 0 0,0 0 0,3 0 0,2 0 1,-11 0 1,3-1 0,0 1 0,3-1 0,0 1 0,0-1-1,1 1 1,0-1-31,4 0 1,0 0 0,1 1-1,1-1 1,-1 0 0,1 0-1,0 0 1,0 0-39,-7 0 1,0 0 0,0 0 0,0 0 0,1 0 0,-1 0 0,0 0-1,0 0 1,0 0-4,6 0 0,1 0 1,0 0-1,0-1 0,-1 1 1,-1 0-1,-1-1 1,-3 1 0,6 0 0,-4 0 0,0-1 0,-2 1 0,0 0 0,2 0-6,0 0 0,1-1 1,0 1-1,-1 0 1,1-1-1,0 1 0,1 0 0,-1-1 1,1 1-1,0 0 1,0-1-1,0 1 3,0 0 0,0-1 1,0 1-1,0 0 0,0-1 1,0 1-5,1 0 0,-1-1 1,1 1-1,0 0 1,-1-1-1,1 1-1,-1 0 1,1-1 0,0 1-1,0 0 1,-1-1 0,1 1-1,-1 0 1,0 0-1,0-1 1,0 1-1,0 0 1,0 0-5,0 0 1,-1-1 0,0 1 0,1 0 0,-1 0 0,0 0-3,-1 0 1,0 0 0,0 0 0,-1 0 0,1 0 0,-1 0 0,0 0 0,-1 0 0,0 0 0,-1 1 0,1-1 0,-1 0-4,-1 0 0,0 0 0,0 0 1,0 1-1,-1-1 0,0 0-3,-2 0 0,1 1 1,-1-1-1,0 0 1,-1 1-1,0-1-7,9 1 1,-1-1 0,0 0 0,-1 1 0,0-1-15,-2 1 0,-1 0 0,0-1 0,-1 1 0,0 0-21,-3-1 0,0 1 0,0 0 0,-1 0 0,0 0-71,9 0 0,-1-1 0,-1 1 0,0 0-153,-4 0 0,-1 0 0,-1 0 1,0 0-1062,12 0 0,-2 0 0,-2 0-1881,-8 0 1,-2 0 0,-3 0 3213,13 0 0,-6 0 0,2 0 0,-25 0 0</inkml:trace>
  <inkml:trace contextRef="#ctx0" brushRef="#br0" timeOffset="41921">4606 14616 20817,'-10'-52'356,"0"-1"1,-3 3 0,-1 7-77,-10 5-5,-5 9-18,4 15-21,-3 7-57,-4 5-39,-5 9-1081,-5 13 0,-3 5 960,16-7 1,0 2-6,-20 14 0,2 2 0,20-11 0,3 0-6,0 0 1,0 2-1,3 0 1,0 1-9,2-1 0,2 0-17,-12 27 6,7-3 0,8-4-6,7-5 484,11 7-484,5-16 17,9 2 22,4-20-5,6-7 5,3-5-2575,25-21 2587,-8-3-15,-15 2 1,1-3-117,-8 2 1,0-1 124,1-3 0,-1-1 35,2-2 0,-1-1-10,0-1 0,0-2 14,0 0 1,-2-2 10,0 0 1,0-1 7,-2-1 1,-1 0 2,-1-1 1,-2 0 0,0 0 0,-2-2 75,4-14 0,-1 0-92,-6 12 0,0 0 5,0 0 1,0-5 0,-2 6-26,-1 5 0,0 2 3,1-8 0,1 0 207,8-18-117,-8 22-12,2-3-22,-10 27-33,-2 5 32,-2 5-111,-1 2 2927,0 3-2922,0 5 23,-1 8 382,-2 8-354,-5 32 226,0-6-277,2-13 1,-1 1-1495,-5 22 1506,6-29 0,0 2-14,-1 0 0,0 0-1315,1 1 0,0 1 1312,0-1 0,0 3-14,0 12 0,1 2-746,2-14 0,0 0 751,0 9 1,1-1-1050,7 11 1041,2-7 165,7-18 0,3-2-153,4 2 10,16 5 6,-14-31-11,1-6 6,1-6 0,1-8 22,1-6 22,1-6-22,-1-5-203,-1-5 198,-2-2 627,-9 10 1,-1-2-611,6-14 10,3-14 12,-10 22-26,-2 3 48,-2 4 2064,-2 6-2025,-2 6 3058,-2 5-3058,-2 6 328,0 4-311,-1 2 552,-3 11-653,-1 0-3408,-8 25 3335,-6 18 12,3-7-513,0 11 468,12-28-62,1-1-61,5 0-113,1-2-128,5-1-207,3-2-326,3-2-565,2-3-1792,2-5 3321,3-2 0,-10-6 0,0-1 0</inkml:trace>
  <inkml:trace contextRef="#ctx0" brushRef="#br0" timeOffset="42096">5439 14152 16353,'-32'-18'-759,"1"0"0,-17-6 2323,52 40-3222,4 4-389,3 0 2047,4 6 0,-7-13 0,0 1 0</inkml:trace>
  <inkml:trace contextRef="#ctx0" brushRef="#br0" timeOffset="42525">5840 14259 18439,'1'-6'3260,"-1"0"-1442,0 6 451,0 0-1802,-25-43-467,18 48 234,-19-34-234,27 60-11,4-5 5,5 2-16,13 13-12,8 3-19,-8-17 0,2 0-26,17 13-64,-14-17 1,0-1-968,3 4 892,7 8-23,-21-9-2856,-7 1 2851,-6-1-1915,-10 0 1931,-6-1-22,-10-2 0,-6-5 598,-5-5-626,-1-6 2185,-2-7-2695,-14-15 2604,13-1-2358,-8-14-55,18 2-1546,-5-25-28,12 8 688,8 15 1,2-1-1949,1-14 632,4 2 1009,3 6 1579,1 6 213,1 9 213,1 6 218,-1 5 146,0 6-375,0 2 422,-3 4-75,0 4 252,-2 4 320,0 2 1204,0 4-885,-1 2 16,0 2-162,0 3-140,1 1-152,-2 5 511,-1 13-986,1-6-158,-2 11-952,2-12 718,1 1-186,-1 16-229,3-11-487,0 10-12,8 0 0,-3-27 0,3 8 1</inkml:trace>
  <inkml:trace contextRef="#ctx0" brushRef="#br0" timeOffset="42848">6369 14549 19989,'12'-52'429,"1"0"1,-2 4 0,-2 5-178,-3-6-22,-1-1 924,-3-2-969,0-2 0,-1 1 5,-1 2 12,0 3 27,0 7 1,0 6 959,-1 8-965,-1 6-11,-1 8-40,0 4 588,-1 5-705,0 3 1163,-1 6-1180,-13 27-39,7-4 228,-10 24-228,10-12-1057,4 5 1068,2 5-11,3 5-33,5 3-1,4 3-33,6 0 22,-4-30 0,1 0-17,1-1 1,2 0-23,0-1 0,1 0-28,2-1 0,0 0-48,0-1 1,2 0-51,0 0 0,0-1-417,20 23-213,1-1-231,-1-3-396,-2-5-997,-4-5-7367,3 2 8033,-16-15 0,-1-3 0,-15-15 0</inkml:trace>
  <inkml:trace contextRef="#ctx0" brushRef="#br0" timeOffset="43021">6370 14419 25214,'-1'-37'-403,"12"6"-1889,37 18 1497,7-1-4072,5-1-3663,-3 2 8530,-6 1 0,-25 7 0,-10 1 0</inkml:trace>
  <inkml:trace contextRef="#ctx0" brushRef="#br0" timeOffset="43414">7745 14286 21523,'-6'-2'2229,"2"0"-3461,4 2-2061,94-12 2732,-52 11 0,0 0 1,14-5-1,-2 0 0,7 7 1</inkml:trace>
  <inkml:trace contextRef="#ctx0" brushRef="#br0" timeOffset="43573">7715 14745 21999,'-5'0'2397,"2"0"-2005,3 0-739,69-25-2550,-28 14 2155,9-4 0,1 0-5303,7 6 6045,-24 3 0,-1 1 0,2 0 0,0-1 0</inkml:trace>
  <inkml:trace contextRef="#ctx0" brushRef="#br0" timeOffset="44213">9510 14003 21276,'-35'-16'8,"0"0"1,-21-9-15,20 49-22,6-5 11,-2 1-11,-2 2 0,-3 1 0,-3 0 6,-1 1 5,0-1 25,12-8 1,0 0 1160,-12 6-1135,11-7 0,2 0 27,2-4 433,0 0-421,16-8 212,5 0-240,3-2 729,2 0-740,0 3 156,0 7 107,2 14 61,0 18-179,0 3-255,-1 8 217,-2-6-665,-2 6 605,-2-11 1,-1 4-52,0 6 1,0 1-1574,-1 0 1,1 1 1542,1-2 0,1-2-3,2-15 0,1-2-25,0-1 0,4 2-149,10 17 1,4 0-417,-5-20 1,3-1 491,10 15 0,4-5-134,16-8 140,7-6-263,4-6-152,6-6 1179,-30-10 0,0-1-1509,2-1 0,-1-1-2747,1-2 1,0-2 3586,6-1 0,-2-1 0,2-1 0,0-2 0</inkml:trace>
  <inkml:trace contextRef="#ctx0" brushRef="#br0" timeOffset="49267">10127 14570 22265,'20'-43'468,"-1"0"1,-2 4-1,-2 6 103,-3 16-264,-6 7-190,-1 3-93,-4 8-46,-1 2 14,-2 7 53,0 6-17,-4 6 0,-2 6-3341,-2 4 3324,-2 3 0,-2 3-443,-7 16 437,5-13 0,1-2 1,0 0 0,1-4-6,-6 16 11,12-32 12,1-3-18,2-5 12,1-3 39,2-3 757,1-3-651,1-7 3069,0-3-3169,-1-8 699,1-2-677,-1-5-6,2-4 1,1-6-3404,2-4 3398,1-4-28,2-4-2263,2-1 2268,1-1-1500,2 3 1495,1 2-214,2 3 191,0 6-16,1 3 22,1 5 1308,-1 5-1324,2 4-12,1 3 0,1 4 294,12 2-300,5 5 1,0 4 2204,0 5-2216,-3 11-5,-9-2 174,6 10-141,-7 10-27,-5 8-40,-1 2 56,-9 0-6,-6-13 0,-3 1 12,-6 14 0,-4 0 10,-2-2-16,0-10 12,5-18-12,1-4 5,1-4 3404,2-5-3375,1-2 206,1-2-172,1-7-40,0-2-6,0-21 0,4-12 6,3-4-1393,6-7 1399,4 12-6,4-2-165,-3 13 0,2 0 181,10-15-30,-9 19 0,0 0 42,14-11-16,-4 13-12,2 3-68,-2 18 35,-11 9-1,2 9 6,-7 3-1901,0 4 1884,-1 4-1979,0 3 1973,-2 3-588,4 17 449,-5-10-135,1 13-218,-6-14-281,-1 0-470,-1-1-1176,0-1-7389,-1-6 9580,1-6 0,-3-12 1,0-6-1</inkml:trace>
  <inkml:trace contextRef="#ctx0" brushRef="#br0" timeOffset="49533">11520 14259 21366,'-3'-2'2420,"0"0"-1362,3 2-957,-46 67-5271,18-13 5190,-2-7 0,2 1-6,13-17 0,4-2 1116,-3 13-1135,3-1-46,3 0 749,4-2-1101,2-2-398,1-3-806,4-2 924,2-3 683,4 1 0,-3-15 0,-1-1 0</inkml:trace>
  <inkml:trace contextRef="#ctx0" brushRef="#br0" timeOffset="49796">11150 14405 23113,'45'-21'-79,"0"-1"1,-3 2 0,-3 5-168,5 10-1792,4 1 1270,0 1-565,-1 1-1991,-15 2 0,0 0-6507,11 2 9512,5 1 1,-33-1 0,-7 0 0</inkml:trace>
  <inkml:trace contextRef="#ctx0" brushRef="#br0" timeOffset="49987">11156 15068 19591,'42'-11'-129,"0"0"0,0 0 1,9-2-1,-3 1-174,-9 0 1,-2 1-969,14-3-2331,-3 0 3833,4 0 1,-26 7 0,-1 0 0</inkml:trace>
  <inkml:trace contextRef="#ctx0" brushRef="#br0" timeOffset="50480">12382 14873 21579,'2'-3'1966,"0"0"-1400,-2 3-606,13 40-83,-15-9-636,6 1 0,-2 4-1473,-11 1 1,-3 0 2231,1-4 0,1-2 0,-8 25 0,8-26 0</inkml:trace>
  <inkml:trace contextRef="#ctx0" brushRef="#br0" timeOffset="51313">13629 14692 24088,'-4'-40'272,"0"-1"1,0 3 0,1 12-212,2 24-156,-1 0-17,2 2 11,-2 4 34,0 2 67,0 7 23,-2 6 5,-7 36-23,2-16-608,1-7 1,0 0 630,-1 5-101,0-2 85,0 0-7,-1-2 1,0-1-1,0-3 1,0-3 5,2-3 0,0-4-5,2-5 1284,1-3-870,3-6 224,0 0-476,2-13-90,0-1-28,1-9 12,1-3 78,5-17-67,1 6-960,4-14 943,-1 10 0,-1-3-3099,2-2 3083,0-1-581,6-17 564,-3 17 16,4-8-34,-5 24 35,-1 5-12,-1 4-6,-2 4-11,4 2-16,-4 5 579,4 2-557,4 4 3031,-3 3-3059,5 5 0,-4 3 5,0 4 1027,0 3-1027,0 3 1,5 17-7,1 9-8,-9-17 1,-1 0 8,5 18-866,0 9 872,-12-33 5,2 9 72,-7-23-16,0-5 45,0-2 101,1-3-129,0-7-45,1-1 832,2-18-832,0 4-12,4-11-4,2 5 21,3-2 34,11-16-235,-4 11 190,9-9-844,-7 18 844,0 3 51,9-2-3096,-7 9 3040,5-1-23,-2 11 6,-7 3 0,6 4-5,-9 4 132,1 4-172,5 16 1,-6-2 583,3 12-584,-9-5-73,-4 5-72,-2 0-202,-3 3-302,-2-1-1282,-1 2-202,-2-2 2178,-3 5 0,3-20 0,0-1 0</inkml:trace>
  <inkml:trace contextRef="#ctx0" brushRef="#br0" timeOffset="55559">14801 14566 19451,'-6'-4'2536,"1"0"-1980,5 4 1297,0 0-1786,0-9-5,0 6-56,-1-6-46,1 9 18,0 0 56,3 1 22,1 0 5,4-1 107,9 0-84,-2-1-11,7-3-17,-5-3-11,3-2-17,-1-1 5,1 0 12,8-7-22,-7 5-12,6-3-6,-1 1 1,-6 5-6,7-2 6,-6 5-18,0 1-10,3 2-17,0 1-499,2 1 471,-1 1-429,7 1 260,-9 1-88,3 2-124,-12 1-163,-3 0-279,-2 0 111,-3 1-1080,-1-1-860,-1 1-5274,0 0 7993,-2-1 0,-1-2 0,0-2 0</inkml:trace>
  <inkml:trace contextRef="#ctx0" brushRef="#br0" timeOffset="55812">15186 14391 16213,'1'-3'4167,"0"0"-1646,-1 3-2515,-13 16-6,6-2-107,-9 24-44,12-12-151,1 8-1189,8 5-2754,4 7-382,0-1 4627,3 4 0,-9-30 0,0-1 0</inkml:trace>
  <inkml:trace contextRef="#ctx0" brushRef="#br0" timeOffset="55968">14938 15021 15902,'50'-18'-2,"-1"-1"0,-1 1 0,-5 4 1951,1 6-2484,-8 3 1,2-1-1506,22-4-2463,-22 5 0,-2 0 4503,8-2 0,-21 4 0,-10 1 0</inkml:trace>
  <inkml:trace contextRef="#ctx0" brushRef="#br0" timeOffset="57750">15955 15186 24099,'-26'45'-346,"-1"1"1,1-4 0,3-5-871,3-3-4853,-2 0-2815,3-3 9136,3-4 0,8-13 0,4-5 0</inkml:trace>
  <inkml:trace contextRef="#ctx0" brushRef="#br0" timeOffset="58609">16351 14881 14605,'2'-7'5938,"-1"2"-5093,-1 5 237,13-70-713,-9 47-215,4-16 0,-1 3 104,-4 28-90,-2 2-67,1 3-107,-2 2-22,2 9 56,-1 0 17,4 18-11,-2-6-12,1 9 0,-3-4 23,0 1 22,-8 15-33,1-9-6,-6 10-6,1-15 1,1-2-6,0-2 16,1-4 18,1-4 178,0-3 331,4-7-263,0 0-50,3-9-57,0-10-139,-1-2-23,1-11 39,0 3-11,2-4-208,2-2 225,1-3-1631,4-1 0,0-1 1608,3-12-22,-2 9 0,1 1 34,2-4 25,1 7 0,1 0-54,4-8-124,-4 12 1,1 2 96,2 5 16,0 4 1,1 3 122,8 2-145,-6 6-11,15 1-6,-4 13 12,0 1-7,-2 10 3290,-10-1-3283,-1 5 10,-1 3-3283,-3 2 3301,-1 5-1596,-4 1 1568,-1 2 5,-3 1-11,-1-2 16,-2 0-461,-2-3 445,0-4 2206,-1-2-2195,-1-4 2405,-2-3-2383,-1-2 23,0-5 5,2-3 12,2-5 894,1-3-911,-1-3 55,0-3-55,-2-3-11,2-13-17,-1 2-17,3-11 22,2 3-11,3-3-5,8-21 11,0 11-12,6-12 6,-3 19 12,2 3 5,9-4-17,-8 13-11,5 0 0,-10 14 0,-2 4 0,0 3 28,-1 2-28,11 10-6,-6 2-27,7 11 27,-8-1-11,5 18-5,-8-6-164,-4-2 1,-1 2-95,0 25-984,0 0 681,-4-6-347,1-18-615,-1-2-4595,2-2-3090,1-4 9230,-1-6 0,-2-10 0,-2-5 0</inkml:trace>
  <inkml:trace contextRef="#ctx0" brushRef="#br0" timeOffset="58834">17708 14457 17731,'2'-5'5030,"0"1"-3972,-2 4-1013,-1 39-17,-1-16-11,-1 12 0,1 2-330,-2-1 207,0 27-85,3-27-190,1 10-307,0-17-444,0-1-772,0-2 1092,0 11 1,0-21 0,1 5 0</inkml:trace>
  <inkml:trace contextRef="#ctx0" brushRef="#br0" timeOffset="59045">17505 14482 8122,'-5'-5'4615,"2"1"-531,3 4-3200,0 0-945,36-60 320,-9 45-335,2-17 1,2 4-154,13 28-79,1 0-90,1 2-95,17 5-683,-17 1 1053,11 4-3495,-24-3-4380,-5 1 7741,-7-1 0,-11-4 1,-4-2-1</inkml:trace>
  <inkml:trace contextRef="#ctx0" brushRef="#br0" timeOffset="59258">17336 15142 19392,'50'-17'18,"1"0"1,4-1 0,-6 3-41,-9 6-62,13-2 1147,-15 5-1383,0 0-268,0 0 387,-2 2-3059,-1-1 3403,3 0 1,-18 3 0,-2 0 0</inkml:trace>
  <inkml:trace contextRef="#ctx0" brushRef="#br0" timeOffset="59641">18284 15064 14248,'0'-8'2565,"0"3"561,0 5-2022,0 0 243,13-25-1364,-9 29-1648,9-14 1559,-15 37-118,-2 2 1129,-4 1-1650,-3 1-922,-4 1-1161,1 1-6392,0-3 9220,3-5 0,5-12 0,3-5 0</inkml:trace>
  <inkml:trace contextRef="#ctx0" brushRef="#br0" timeOffset="60521">18768 14785 20341,'1'-6'2902,"-1"1"-1586,0 5-1305,1 9 6,-3 4 11,-2 10 16,-3 3 7,-14 29-46,8-20-1255,-10 21 1267,11-29-6,-1-2 6,2-3-1,0-3 18,2-4 28,1-4 16,2-4 84,0-3 1,4-2-11,-1-3-46,1-3 1212,-1-4-1161,1-26-107,2 8-370,2-20 387,3 13-17,4-3 40,1-4 16,2 0-10,2 0-1,0-1 22,2 3-259,0 1 259,-1 4-5,0 4 0,-3 4 67,3-2-78,-5 10-67,0 1-12,-4 10 1,-2 3-23,-2 1 366,1 2-377,1 1 5,2 3-11,4 3 288,1 4-266,2 4 1,2 5-3404,-1 3 3409,0 3-16,-1 3 10,-1 1-16,0 1 11,0-1 0,0 0-11,0 0 33,-1-3-33,1-1-300,-3-1 311,0-1 0,-2-4 0,3 5 3227,-5-9-3232,1 4 10,-4-12-5,-1-1 17,0-6 504,0 0-471,1-1-33,-1 0 313,1 0-313,-1-2-17,-1-1 6,0-3 5,0-1-5,0-1-1,2-2-3391,4-8 3397,0 0-11,4-6 6,8-19-1,-5 14 1,7-18-1,2-4-5,-8 19 0,8-17 6,-12 25-6,1 3 22,2-2-16,-2 8 0,-1-2-6,-3 10 3397,-2 1-3386,-1 2-16,1 1 5,-3 1-11,1 0-12,-1 2 23,1 0-5,1 1-7,0 3 12,4 3-5,0 4-12,7 10 11,-3-3 1,4 10 10,-5-6 1,-1 2-6,0 2 0,-1 0-34,1 13 12,-4-9-90,0 21-22,-5-21-96,0 9-184,-1-11-1295,0 11 23,0-10-2217,1 6 3903,1-11 0,0-12 0,0-1 0</inkml:trace>
  <inkml:trace contextRef="#ctx0" brushRef="#br0" timeOffset="60859">19783 14680 17944,'0'-6'4150,"0"2"320,0 4-4280,4-45-33,-2 33-4279,4-34 4222,-3 42 861,1 1-872,0-2 12,0 0-6,0 0-5,0 1 5,-2 1 3364,1 0-3397,-2 3-73,-1-1-1,-1 9-10,-4 13 33,0 5-22,-4 11 11,2-3-319,0 3 313,-1 0-28,0 1-58,3-4 0,-1 0-916,1 10 856,2-10 1,0-2-308,2 1-1166,1 10 113,1-13-1056,-1 7 2568,2-14 0,-2-11 0,1-2 0</inkml:trace>
  <inkml:trace contextRef="#ctx0" brushRef="#br0" timeOffset="61102">19682 14603 16252,'-3'-4'5041,"1"0"-2503,2 4-2594,13-30-40,2 23-5693,14-24 5632,0 32-50,3 2 775,18 2-870,-11 3-35,10 1-912,-11 6-84,-13-1-1103,1 5-2522,-14-2 4641,-4 3 1,-4-9-1,-1 0 1</inkml:trace>
  <inkml:trace contextRef="#ctx0" brushRef="#br0" timeOffset="61302">19609 15137 25158,'36'-10'-47,"0"1"0,-4 0 1,0 1-861,20-4-2526,-11 3-381,15-4-5327,-22 6 9141,-4 0 0,-15 4 0,-7 1 0</inkml:trace>
  <inkml:trace contextRef="#ctx0" brushRef="#br0" timeOffset="66978">20544 15122 19927,'1'-3'3041,"0"0"-1277,-1 3-1769,6-8-7,-5 13-49,4-3-102,-9 18-201,-3 1-425,-2 4-858,-3 2-2761,-3 3 4408,-6 6 0,10-17 0,-1-1 0</inkml:trace>
  <inkml:trace contextRef="#ctx0" brushRef="#br0" timeOffset="68534">21009 14770 18599,'0'-3'3142,"0"1"-1114,0 2-2050,-3-9 33,-2 17 6,-2-7-6,-2 20-11,1-2 17,0 1-12,-1 1 6,-2 10-11,2-8 6,-1 7 5,3-12-5,1 0-6,0-4 33,1-2 29,1-2 50,0-4 95,2-2 79,0-2 784,1-2-863,0-4 34,-2-15-174,3 2 62,-3-24-67,3 13-6,2-10-12,2 8 12,8-20-28,-1 10-1166,7-14 1183,-4 18 5,0 2-17,1 3 28,7-4-38,-6 11-7,4-2-10,-6 14-12,-1 1 29,0 4-18,-1 2-10,1 3 1154,5 2-1149,-4 3-3390,4 3 3390,-5 6-40,-2 2-1057,1 4 1086,-3 4-6,-1 2 29,-2 3-18,-3 3-160,0 1 177,-2 1 0,-1 12-16,0-13-7,0 7 2806,0-15-2794,0-2 6,0-4 1570,0-2-1604,0-3 39,0-3 12,0-2 279,0-4 168,0-1-380,1-8-51,1-1-28,2-8 17,2 0-17,0-5 12,3-2-18,1-4 18,3-2-12,2-1 22,10-13-267,-5 10 251,8-7-6,-10 16 6,0 4 0,-1 2-6,-1 4 6,-1 4-6,-2 1 17,0 4-28,-2 2-11,1 1 223,1 3-224,0 4 12,1 4 0,-1 4-16,0 6 21,-1 2-5,-1 4-67,3 28 39,-7-18-513,2 19 468,-7-26-28,-1-2-89,0 1-107,-1-1-207,0-1-246,-1 0-500,0-1-1315,1 0 2565,-1 0 0,1-12 0,0 0 0</inkml:trace>
  <inkml:trace contextRef="#ctx0" brushRef="#br0" timeOffset="68791">22162 14489 16165,'-4'37'17,"0"0"0,0 5 0,3-4 1773,4-4-1790,2 12 5,0-15 1086,-1 1-1142,0-2-78,-2 1-145,-1 0-219,-2-2-347,-4 1 343,-2-3-1665,-4-1-1726,-2-3-4474,0-4 9077,2-5 0,5-7 1,3-3-1</inkml:trace>
  <inkml:trace contextRef="#ctx0" brushRef="#br0" timeOffset="68999">21939 14600 18621,'-3'-2'3838,"1"-1"-7477,2 3 3532,59-48-397,-8 35 126,0-12 0,2 2-1062,10 26-3476,-26 0 1,-4 2 4279,0 2 0,-2 1 0,-24-6 0</inkml:trace>
  <inkml:trace contextRef="#ctx0" brushRef="#br0" timeOffset="69202">21933 15094 18066,'46'-15'-43,"0"0"0,-4 2 0,-1 1-478,0 4 0,-3 1-78,13-1-1227,-3 0 0,-1 0 1797,-3 2 0,-7 0 0,-19 4 0</inkml:trace>
  <inkml:trace contextRef="#ctx0" brushRef="#br0" timeOffset="69602">22735 14966 21211,'2'-6'2352,"0"1"-413,-2 5-2017,14-7-140,-16 19-388,8-2-973,-21 23-4336,0 2 4928,-5 6 0,10-19 1,0-1-1</inkml:trace>
  <inkml:trace contextRef="#ctx0" brushRef="#br0" timeOffset="70491">23188 14882 20173,'2'-7'3114,"0"1"-2705,-2 6-101,0 0-61,27-64-1566,-19 44 1439,7-16 0,-2 4 533,-10 24-547,-1 3-72,0 2-264,-2 2 208,0 8 50,0 5 1167,-2 5-1173,-1 5-5,-2-4 93,-2 1-93,-3 1-6,-2 0 17,-7 7 28,-2-2-6,1-3 192,2-7-46,11-11 0,0-1 84,5-8-207,0-2-12,1-7 1,0-1-23,1-4 0,3-3 17,6-16-629,2 5 584,7-11 6,-2 9 39,13-15-6,-8 12-3194,9-9 3200,-10 18 101,4-3-73,-8 11 409,2-1-420,-9 13-22,-3 3-12,-2 3 3375,-1 1-3419,-2 2 10,0 0-5,0 2 0,3 2 6,0 4-6,3 3 17,10 25-17,-5-10-611,6 17 611,-9-16 0,-2 0 6,2 0-1,-3 0 1,2-4-6,-2-1 6,1-2-1,-2-2 1,2 3 599,-3-9-605,1 2 0,-4-10 28,0 0 448,0-4-387,1-4-38,0-2-29,2-7-11,0-3 28,6-17-44,-1 5 22,4-13-293,-1 8 281,1 1 6,7-12 12,-6 13-6,6-7 5,-8 15 0,0 3-5,-1 2-11,0 4 11,2-1-17,-3 8 5,2 0 1,-3 5-6,0 2 259,5 8-287,-2 0 17,3 11 16,-4-1 1,-2 5-6,0 4 0,-3 4-6,-2 2-5,-1 1-11,-2 18-1,0-12-574,-1 10 446,0-17-152,0 0-268,-1-2-347,0 0-685,0-1-1573,0-3 3176,1 3 0,0-16 0,0 1 0</inkml:trace>
  <inkml:trace contextRef="#ctx0" brushRef="#br0" timeOffset="70758">24324 14537 21730,'0'-3'3013,"0"0"-1802,0 3-1206,-14 11 1,6 4-6,-11 11 22,10 3-33,0 3 0,1 2-23,1 1-67,2-1-95,3 0-807,0 12-511,4-12 41,0 9-6844,6-8 167,-1-13 8150,1 3 0,-5-18 0,-2-4 0</inkml:trace>
  <inkml:trace contextRef="#ctx0" brushRef="#br0" timeOffset="70953">24153 14518 20369,'-4'-4'3042,"1"2"-2477,3 2-901,64-43-2584,-31 35 2592,9-13 1,0 3-704,-5 26-3047,12 8-128,-14-2-5625,5 4 9725,-21-6 0,-10-6 0,-3-2 0</inkml:trace>
  <inkml:trace contextRef="#ctx0" brushRef="#br0" timeOffset="71174">24164 14983 18975,'-4'1'4150,"0"-1"-1551,4 0-2616,29-13-16,-7 6-57,28-11-2034,-12 10 1939,2 0-84,1 0-101,0 0-106,-1-1-179,0 1-375,-2-2-802,-3 0-2486,-1 1-4448,-4 0 8766,-6 1 0,-12 4 0,-5 2 0</inkml:trace>
  <inkml:trace contextRef="#ctx0" brushRef="#br0" timeOffset="71653">24532 14192 25450,'-3'-47'117,"6"9"-5749,28 32 5660,-5 2-913,10-1 902,-8 2 990,-1 1-946,11 0-27,0 2-57,-3 3 23,-6 1 12,-12 4-7,-1 1 12,-2 2 0,-2 3-6,1 9-28,-3-4-5,1 8-1,-4-7 1711,0 3-1688,-1 1 5,1 2 1,-2 2-6,2 1 0,-3 2 0,2 1 0,-2 1 11,-1 0 0,0 0 0,-2 3 6,-1 0 0,0 1 111,0 1-100,0-2-227,0 1 216,-1-2 3110,0 1-3116,-2 18-5,1-12 294,-2 14-294,0-17-17,-4 16-17,0-14 22,-4-1 0,-3-1 40,-4-3-45,-14 17-571,9-33 576,-2-3-27,-1-3-3103,-1-4 2788,0-3-512,-2-2-2467,1-4-6504,2 0 9396,5-2 0,10 1 0,5 0 0</inkml:trace>
  <inkml:trace contextRef="#ctx0" brushRef="#br0" timeOffset="76433">11106 15847 16779,'-3'-6'3769,"0"0"-3231,3 6-415,0 0-28,-62-6-4268,33 15 4204,-10-5 0,-1 3 14,8 23 301,0 4-340,-1 4-195,13-10 1,1 3 146,2 0 0,1 1 11,1 0 0,1-1-25,-1 24-16,12-22-176,5-5 198,4-3 11,6-5 2892,3-4-2842,3-4 40,2-5 5,0-3 39,2-3 763,0-6-494,8-10-129,-7-3-2712,6-9 2734,-12 3 29,-2-4 71,-2-1-82,-3-4-12,-3 0-28,-3-1-39,-2-1-28,-2 1-22,0 1-12,-3 1-5,0 4 0,-2 2-6,0 6-22,0 3-17,0 6 3300,1 3-3373,-1 4 142,1 2-225,-2 2-242,-4 10-5,1 0-297,-4 10-611,4 0-2184,4 3 3411,3 5 0,2-13 0,0 1 0</inkml:trace>
  <inkml:trace contextRef="#ctx0" brushRef="#br0" timeOffset="76816">14469 15997 23696,'20'-47'506,"0"0"0,-2 4 0,-2 9-220,-4 16-79,-4 6-84,-3 5-55,-2 4-63,-2 2 1,-1 1-6,0 5-6,0 3 29,0 8-18,1 5 12,-1 6-62,1 5-50,-1 5-505,-4 26-938,1-26 0,1 0-1199,-1 1 1,0 1 2090,0 4 1,1-4 0,1-7 0,1-2 0</inkml:trace>
  <inkml:trace contextRef="#ctx0" brushRef="#br0" timeOffset="77329">17044 16046 23002,'2'-47'267,"1"0"0,-1 3 0,4 8-122,8 14-33,3 3-28,1 2 28,11-3-508,-6 7 418,7-1-10,-8 7-7,-1 4 116,12 2-132,-8 5 11,7 3-50,-6 14 22,-8-2-6,0 9 1,-12-5 10,-4 3-27,-4 2 11,-6 2-57,-14 17-667,-1-9 740,-10 11 7,-7-2 44,2-3-12,0-3-521,6-5 510,19-21 7,1 2-18,9-11 6,2 1 50,9-3-27,1-2 955,11 0-1477,22-2-3222,-3-1 1234,24-2-6559,-16-1 8478,-2-2 1,-22 4 0,-8 0 0</inkml:trace>
  <inkml:trace contextRef="#ctx0" brushRef="#br0" timeOffset="77975">19535 15980 23030,'5'-42'181,"1"0"0,-1 4 0,2 8-159,4 20-10,2 2-12,2 1-6,13 1 6,-5 3-11,9 0-28,1 9 27,-10 1-44,17 20 23,-24-7 22,6 12-6,-18-9 6,-1-1-29,-2 3 1,-4-1 6,-2 2-1,-5-1 34,-2 1-17,-4-2 17,0 0 17,-3-4 22,-1-1 79,-9 3-34,9-7 274,-9 2-61,17-12 50,0 0 325,9-7-571,2-1-34,0-4-5,2-1-6,2 0-28,2 0 28,9-2-33,5 3-12,3 1-11,3 3-6,-6 5 6,3 2 23,10 9-34,3 6-17,0 2 16,-3 3 7,-11-6-18,-2 1-145,4 17 78,-13-13 6,3 13-39,-19-16-17,-2-2-56,-9 1-78,-4-2-174,-3-1-3871,-21 2-4559,20-8 8756,-9 1 1,28-10 0,3 0 0</inkml:trace>
  <inkml:trace contextRef="#ctx0" brushRef="#br0" timeOffset="78417">21769 15713 21068,'0'-7'2358,"0"2"-1459,0 5-345,0 0-531,-59 44-3058,37-21 3038,-13 5 0,1 3-994,13 10 974,7-9 6,-1 9-813,8-13 801,3 0 12,2 9 0,2-10 16,2 6-27,3-13 11,2-4 1683,3-2-1655,0-2 5,2-4 12,0-3 23,3-3 1988,1-2-1966,3-4 5,2-2 1662,1-5-1578,13-10-62,-8 4 6,8-7 6,-11 7-17,-4 0-6,0 4 0,-4 0 51,-1 5-102,-7 2-27,-1 3-17,-6 3-45,-1 0 45,0 4 6,0 3-6,0 7-17,0 2-22,0 3-51,0 2-72,1 1-129,0 1-208,2 1-280,1 1-397,4-1-1031,2 2-3764,4-2-3012,1-3 8983,-1-4 0,-6-8 0,-3-4 0</inkml:trace>
  <inkml:trace contextRef="#ctx0" brushRef="#br0" timeOffset="79043">23936 15655 18789,'1'-3'2398,"1"0"850,-2 3-3102,10-13 0,-14 8-113,7-10 1,-19 12 5,-2 0-17,-3-2-5,-4 0 67,-26-2-73,19 2-1879,-15-1 1862,27 5 12,6 0 0,4 1-18,3 0 1,1 0 17,2 2-1,-1 0 7,1 1-1,-2 2-6,-1 3-5,-1 1 12,-6 8-7,6-5 1,-4 5-12,4-3 12,1 0-6,-1 2 5,1-1-5,-1 1 1880,0 0-1841,-7 14-22,6-12 0,-5 9 0,7-15 5,1-1-860,1-2 855,0-1-403,1-2 408,2-1 23,0-3 1540,2-1-1467,5-4-51,-1-1-33,7-3 806,-1-1-812,3 0-11,3-2 5,2 1 418,3 0-429,1 1-11,2 2 0,0 2-28,1 1 11,-2 1-22,10 2 45,-10 2-23,15 10 11,-19 0 23,6 8-11,-11-1-1,0 2 12,-3 1-34,0 1 17,-3 0-3403,-2 0 3398,-1 1-1812,-3-2 1761,-2 1-438,-3-2 354,-5 0-187,-4-1 103,-6-1-107,-4-2-100,-3 0 907,-3-3-1277,-2-3-1700,-15-2-1213,11-5 3714,-12-6 0,30 1 0,1-3 0</inkml:trace>
  <inkml:trace contextRef="#ctx0" brushRef="#br0" timeOffset="79241">23990 15647 18425,'10'-3'4482,"-2"0"-3693,52-12-156,-30 8-659,8-2 1,1 0 473,-10 3 96,-4 1-264,-1 1-67,-4 0-95,2 2 71,-1 0-122,1 0 0,0 1-33,-2 0-6,-4 0-17,-2 0-61,-4 1-96,-4-1-224,-2 1-166,-2 0-123,-1 0 0,-1 0 0</inkml:trace>
  <inkml:trace contextRef="#ctx0" brushRef="#br0" timeOffset="82657">18152 3285 11523,'61'-5'153,"1"1"0,-1 0 0,-4 1-310,-18 2 0,0 1 238,4 0 0,1 1-8,3-1 0,1 1 354,3 0 1,2 1-366,3-1 0,1 0-20,3 1 0,0 0-24,-18-2 1,1 1 0,0 0 8,1-1 0,0 1 0,4-1-11,3 0 1,4 1 0,1-1 0,-2 0-94,5-1 0,-2 1 0,3-1 84,-1 0 0,3 1 0,0-1 0,-2 0-4,3-1 1,-2 1 0,1-1-2,-13 0 1,-1 1 0,1 0 0,5-1-7,3 1 1,4-1 0,3 0 0,0 0-1,1 0-113,-9 0 0,1 0 0,0 1 0,1-1 0,1 0 0,1 0 101,-6 0 0,1 0 0,2 0 0,0-1 0,0 1 0,-1 0 0,0-1 0,-3 1-39,7 0 0,-2-1 0,0 0 1,-2 1-1,0-1 0,0 0 45,6 0 0,-1-1 0,-1 1 0,0-2 0,-1 1 18,-5-1 1,-1 0 0,-1-1 0,1 0-1,-1-1-11,11-2 0,0-1 1,-1 0-1,0-1 3,-1 1 0,-1 0 0,0-1 0,-2 0 0,-8-1 0,0 0 0,-2 0 0,-4 0-3,14-5 1,0-4 0,-3-1 1,6-6-1,0 0 1,-6 2 1,-12 4 0,-3 2 0,3-2-2,8-5 1,7-3 0,-3-1-1,-9 3 355,-5-1 1,-5 0-347,-4 1 1,1-1-1,-1-2 23,-1 0 0,-1-1 0,0-1-8,-1 1 1,0 0-1,-2 0 25,7-13 1,-4 2-3,-13 13 0,-3-1 470,2-23 0,-6-2-476,-5 20 0,-4 0-11,0-20 0,-7 0-6,-7 23 1,-3 3-9,-4-3 0,-3 1-9,-4-1 1,-3 0 0,-4 0 0,-3 0-12,-5 0 0,-2 2 347,-4-2 0,-2 2-353,-4-1 1,-2 2 1,17 10 1,-1 0 0,-1 1 1,-1 0 1,-1 0 0,-1 0-5,0 1 1,-1 1 0,0-1 3,-1 1 1,-1 1 0,0 0-308,1 0 0,0 1 0,-4 0 303,-1 1 1,-4 0 0,0 0 0,3 1 11,-4-1 0,2 1 0,-3 0-5,3 2 1,-2-1 0,-1 1 0,4 2-4,0-1 1,2 2 0,0 0-6,-2 1 0,1 0 0,-1 0-2,0 1 0,-1 0 0,0 0-2,-1 1 0,0 0 0,-1 1 0,-1 0 0,-1 1 1,1 0-1,-3 1 0,0 1 1,0 0-3,-1 0 0,-1 1 1,0 0-187,1 1 0,-1 1 0,-5 1 196,14 1 0,-3 0 0,-2 1 0,1 0 0,2 0-98,0 0 0,3 1 0,-1 0 0,-2 1 110,1 0 1,-3 0-1,-1 1 1,2 0-1,4 0 8,-13 3 0,4 0 1,0 1 10,1 1 0,0 1 1,1 0-10,1 1 0,1 1 0,0 1 107,3 0 0,0 1 0,1 0-113,2 2 1,0 0-1,2 1 124,2 0 1,1 1 0,-2 3-118,4 1 0,-2 2 0,0 2 0,1 1-47,0 3 1,1 1-1,0 1 1,1 1 34,0-2 1,-1 1 0,2 1 0,2 0-6,3-2 0,1 2 0,2-1 1,1 2-4,2-1 0,1 1 1,1 0-1,1-1-2,0 2 1,2-1 0,-1 1 1,-6 11 1,-1 2-1,4-3-3,3 5 1,4-3 164,2-1 0,4 3-182,7-9 0,3 3 0,4 0-2,8-2 0,4 1 0,2-1-110,-1-1 1,1 0 0,5-2 129,6-3 1,5-3 0,1-4 337,10 3 1,3-5-334,4 1 0,2-2 0,4-2 0,2-2-8,3 0 0,3-2-6,-19-9 0,1 0 1,1-2-33,1 1 1,1-2-1,0 0-46,0-1 0,1 0 0,0-2-227,0 0 0,-1 0 0,5-2 322,2 0 0,6-1 0,-2 0 0,-7-1 0,1 1 0,-3-1 0,-1-2 0,0 1 0,0 0 0</inkml:trace>
  <inkml:trace contextRef="#ctx0" brushRef="#br0" timeOffset="95305">10790 2258 23040,'-8'0'4615,"2"0"-3209,6 0 2300,0 0-3706,-42-33 0,31 21-652,-31-26-208,44 28-306,2 0 362,3 0 353,3-2 334,4 1 217,2 0 1484,4 0 579,2 1-1960,3 1-203,0 1 0,2 1 0,-2 1 0,0 2 0,-3 2 0,-3 1 0,-1 2 0,-4 1 0,0 8 0,-6-1 0,0 7-1487,-7 0-640,-6 12 701,-3-3 286,-9 11 397,-2-7 534,-4 3 920,-3 2-28,0-1 1,-2 1 293,5-5 0,0 0-153,-6 6 0,2-2 199,-8 11-594,14-19-429,3-3 0,3-3 0,3-4 0,1 1 0,5-7 0,1 0 0,4-7 0,8-2 0,2-2 0,9-2 0,19-9 0,-4 3 0,-1 0 0,1 0 0,10-3 0,-5 2 0,0 0 0,7-1 0,16-3 0,-18 6 0,0 1 0,1 1 0,-1 1 0,4 1 0,-22 2 0,-2 1 0</inkml:trace>
  <inkml:trace contextRef="#ctx0" brushRef="#br0" timeOffset="97108">15451 3932 24013,'20'-37'-84,"-3"11"178,-17 35-309,-1 5 168,0 5 48,-1 6 93,-3 17-13,0 10-136,3-17 1,-1 0-839,0 22 758,2-4 170,3-17-41,1-2-7,2-1-31,0-2 31,3 7-21,-1-12 2,-1 4 274,-2-15 44,-1-1 607,-1-7-262,-1-2-523,0-14 57,-1-2-39,0-9-4,-1 0 376,0-4-406,-1-2-35,-1-2-180,0-3 201,-1-2-103,0-3 11,-1-1-13,1-2 33,2 3 0,0-1-851,0-10 860,1 11 0,0 2 25,1 3 21,1 4 11,0 5 251,0 1-222,0 9-53,1 1-50,-2 10 20,-1 12 6,0 3-2499,-2 12 2501,0 1-926,-3 4 941,1 4-1954,-3 19 1933,2-12 6,2-6 1,1-1-13,0 5-19,0 9-2,1-18 402,2-5-446,0-2 669,-1-3-646,1-6 2549,-1 0-2321,0-8-82,0-2 37,-1-8 2390,1-4-2562,-1-6 87,-1-4-74,-1-17-17,1 4 10,-1-30-39,3 20-719,-1-15 879,4 16-39,1 0 33,2 4-4,1 4 18,1 4-1,-1 7 23,0 2-96,-4 9-60,0 11-94,-5 7-39,-3 14-209,-3 3-283,-2 6-603,0 4-1390,1 4-6517,1-2 8368,3-5 0,3-15 0,2-8 0</inkml:trace>
  <inkml:trace contextRef="#ctx0" brushRef="#br0" timeOffset="97930">13087 7227 30529,'-1'-9'-2013,"1"1"1323,0 8 3270,6-71-3127,-1 45 728,0-18 0,0 4-189,-1 26 189,-2 1-575,-1 10 712,-1 2-141,0 13-1108,0 0 840,0 13-47,0 1 3,-3 4-125,0 4 149,-2 3 101,-4 21-2218,2-14 2412,-1 14 9,5-6 88,1-14-206,3 7-2864,1-19 2480,1-4-189,2-2-90,-1-5 32,0-3-37,-2-3 1878,0-5-1560,-1-1 512,0-2-255,-1-7 3644,0-2-3432,-1-8-49,-1-5 18,-1-3-39,-2-5-13,0-4-50,-1-3 23,1-3-237,0-2 104,2-18-755,2 15 853,0 11 0,1 1 73,1 0-526,1-2 601,0 17 50,-1 6-18,0 4-83,-1 3-164,0 3 35,-2 11 72,-2 11 21,-1 5 790,-3 7-826,1-6 2,1 3 8,0 3 683,0 2-669,-3 18-229,2-11-90,-1 13-61,3-17-187,1 1-325,0-1-621,1 1-1773,1-2-6643,1-4 9043,1-6 0,-1-13 1,1-6-1</inkml:trace>
  <inkml:trace contextRef="#ctx0" brushRef="#br0" timeOffset="98798">8096 8470 27747,'-5'-4'-1706,"1"2"1502,4 2 830,-18-67-1173,19 42 487,-9-13 1,5-1 145,26 13 666,-5 7-646,9-4 962,-7 10-4076,1 3 3606,9-2 317,-7 5-164,6 1-2069,-9 5 1056,0 2-169,0 2-237,0 3-122,9 10-243,-8-2 1980,6 7-1941,-10-2 874,-3-1-919,2 13 188,-5-6 201,-2 8-2022,-7-9 2692,-3 0 190,-7 9 272,-1-9 241,-6 5 334,-4-7 65,3-7-198,-5 2-48,6-9-120,2-2 2654,-7-3-3065,9-1-7,-4-3-364,12 0-386,1-1-532,1 1 3357,8 0-3137,0 3-66,15 4 161,-5 1-27,9 4-3266,-7-1 3703,1 1 172,14 14 83,-13-8-192,10 11 66,-19-12-33,-4 0 44,-2 1 38,-4-1-29,-2 2 5,-13 5 3,1-4-12,-12 4-55,-10-3 26,7-6-83,-12 2-424,1-4 70,10-5-368,-6 1 2488,14-6-6548,2-1 4968,1-3 0,8 1 0,1-1 0</inkml:trace>
  <inkml:trace contextRef="#ctx0" brushRef="#br0" timeOffset="100225">9997 4645 12593,'-2'-5'2436,"0"2"-538,2 3 993,-6-67-1974,12 36-818,-8-7 0,2 4 23,11 19 95,-5 13 291,0 3 35,2 4-16,3 14-568,-3 3 174,2 11-31,-7-3 161,-1 16-207,-2-9-373,-1 13 123,-1-3 208,2-1-3233,3-2 3312,3-9-132,2-17-65,2-3-11,0-4 35,1-3 105,0-4 45,0-2 27,1-3 3410,2-4-3280,1-5-3,2-4-12,2-4 156,10-16-712,-7 6 547,5-11 136,-10 10-40,-1 1 138,2-11-61,0 4-138,-1 2-5,-5 11-6,-5 12-14,-2 3 114,-3 3-9,1 3 173,-2 0-47,1 3 41,-1 2-578,4 11-7,-1-1 14,2 10-320,-1-4 31,5 16-730,-1-6 430,5 12 378,-1-8-219,2 2-551,3 3-1253,2 2-6886,-2-3 8371,-1-5 1,-9-15 0,-3-8 0</inkml:trace>
  <inkml:trace contextRef="#ctx0" brushRef="#br0" timeOffset="101652">6875 4767 17995,'-1'-11'2391,"-1"2"-1714,-7-26 0,-3-8-5147,0-4 4701,-1-1 1,0-1 1274,1-4-1248,6 32 901,0-2-1207,4 19-106,1 3 3,0 1 3207,1 3-2878,0 3 1419,0 15-1500,2 1 31,2 26-48,0-13-210,-1 12 329,-2-11-262,-1 1-7,0 2-3225,0 0 3306,0 0 4,0 11-235,0-14 264,0 4-8,0-19-7,0-5 277,3-1-144,-2-9 3343,1 0-3336,0-7 798,-2-4-820,1-3-4,0-17-192,0-14-44,0-3-1230,-1-7 1288,0 9-61,0-1-143,0-1 299,0 1-41,0 2 226,0 4 111,1-8-77,-1 16-18,1-3-165,-1 19 1221,0 4-1284,0 5 260,0 0-315,0 10 28,0 0-32,2 11-3,0-1-19,2 4-16,0 2 1,1 3 6,1 1-22,0 3-23,0 3-71,2 2-253,0 3-660,2 4-4184,0 2 5265,2 9 0,-5-25 1,0-1-1</inkml:trace>
  <inkml:trace contextRef="#ctx0" brushRef="#br0" timeOffset="110423">14450 13464 17279,'-11'-39'335,"0"0"1,1 3-1,0 9-111,2 21-5482,-1 1 5624,1 0-1113,-1 2 934,0 1 1203,-8 1-1382,2 4 138,-6 1-2,3 4-60,-2 2-31,0 2-27,-1 2 2361,-9 10-2347,8-3-19,-6 8-6,6 4-15,5 6-36,1 1 3,8-2-2272,5-11 2258,2-1 9,4-1 17,7 8 0,1-10 8,8 5 22,-2-12 25,3-2 14,4-1 17,2-4 8,3-1 112,16-4-51,-11-1 30,13-5 135,-2-6 2,2-6-126,-1-3 166,4-10-138,-24 9 2250,4-7-2276,-13 6 3249,3-10-3289,-6 6-5,0-7-14,-6 10-8,-3 0-6,-2 1-1,-1 1-20,-1 1 8,-3 0-22,-2 1-21,-3-1-24,-3 1-1,-1-1-11,-2 0 8,-1 1 43,-9-6-14,6 6 7,-6-3 317,10 7-285,0 2 0,2 1-8,1 1-13,1 2-10,2 2-17,0 2-12,1 0-10,-3 1 5,1 0-1,-17 8 16,9-2 6,-13 7-21,-2 1 35,7-2-295,-10 2 275,10-4-7,2 0-17,1-2-21,3 0-19,2-1-385,4 0 255,0 0 155,4 1-616,2 1-898,3 2-6052,1-1 6737,2 1 1,0-6 0,0-1-1</inkml:trace>
  <inkml:trace contextRef="#ctx0" brushRef="#br0" timeOffset="120063">13010 15102 15531,'-56'15'862,"0"0"1,6-1 0,6-1-460,5 3-39,8-2-56,5 0 45,-5 2-269,12-6-15,-2 2-52,12-7-22,4-1-28,2-2 302,3-2 89,8 0 125,3 0-52,13 0-3470,7-2 3291,10-3-45,10-4-668,11-4 531,-27 7 0,1-1-14,1 0 0,4-1-4,-1 1 0,4 0 1,-2 0-473,7-1 0,3-1 437,7 0 0,5-1 0,-4 1-898,-3 0 1,-1 1 883,-7 0 1,3 0 0,-3 1-2,7-1 1,-3 0 435,3 0 1,0 1-436,0-1 0,0 1-284,1-1 0,0 1 281,0 0 0,-1 0-9,0 0 1,0 0 5,0 0 0,-1 1-193,-1 0 0,0 0 193,0 0 0,-1 0 3,-1 0 0,-2 1-3,-2 0 0,2 0 11,12-2 1,0 1-1,-17 2 1,-2 0 5,11-2 0,-3 1 8,8-1-5,-24 2 0,-1 0 5,14-2 1,6-2 5,-23 3 936,5-3-947,-10 3 569,5-2-569,-14 3 17,-2 0-12,-2 2 1313,-3-1-1240,0 1 1813,-4 1-1857,-2 0 1423,-2 1-1401,-2 0 555,3-1-678,-1 0-45,1 0-112,1-1-230,-1 0-2896,3-3-5394,-1 2 8727,0-1 0,-3 3 0,-1 1 0</inkml:trace>
  <inkml:trace contextRef="#ctx0" brushRef="#br0" timeOffset="145194">19674 6798 13407,'36'-27'600,"0"-1"1,0 1 0,12-11 0,-9 8-108,-19 17 1673,-8 4-1942,-5 5 867,-4 3-985,-3 1 535,-4 3-495,-4 4 1647,-9 7-1299,-22 20-148,0-2-1014,10-7 0,-1 0 832,4-4 1,0-1-10,-3 3 0,-1 1-8,-1 0 0,-1 1-9,-2 1 1,-1 1-1041,2-1 1,-3 2-1,2-1 795,-6 5 0,1 0 32,5-5 1,-2 1 0,3-1-524,-2 3 0,2-2 475,2-1 1,-1 1-789,-8 9 0,1 0 772,12-10 1,1-1-12,-6 7 0,3-2 512,-1 6-485,5-6 1705,7-5-1806,4-7-106,4-5 1011,5-4-1118,2-6-352,3-1 3624,9-15-3154,3 0-2698,12-15 2726,4-2 11,6-6-558,6-6 698,-18 17 0,1 0-431,1-1 0,1-1 478,2-2 1,-1 0 36,2-2 0,0 0 39,1 0 1,0-1 21,-1 1 1,2-2 64,10-12 0,0-1-17,-10 11 0,-1 1 17,8-10 0,-1 1 11,-14 14 1,-1 1 22,-2 1 0,0 1 108,16-23-283,-14 18 0,0-1 368,11-13-132,-13 17 1,-1 1 153,7-6 0,-1 4-11,-1 1-17,0 5-22,-1 1-23,0 3-32,-2 3 2196,-1 4-2265,-4 2 554,-3 4-542,-5 3 1263,-4 2-1213,-5 4 1258,-5 4-1292,-7 4-44,-5 3 39,-25 14-117,6-4-606,9-8 1,0 0 598,-17 10-10,-4 1 0,0 0-1,-2 0-10,3 0 5,2-1-6,4-3 0,4-1 18,-9 3-7,16-9 96,-22 12-84,30-18 5,-9 5 1,20-10 21,3-2 124,-1 0-61,6-1 1411,0-2-1137,3-1 145,2 0-357,3-10-145,1 2-4,6-11 8,1 6 12,4-4-62,17-9-6,-4 3-3375,15-8 3405,-8 6 17,4 1-1328,3-2 1299,0 1-477,-11 7 0,0 0 484,16-6-15,-17 8 1,-1 2-55,10-1 59,-2 2 7,-1 4-16,-3 3-3,-1 2 2240,-3 3-2244,-1 5-47,-2 2-23,-2 5-3,-1 3 3,-3 2 1607,-1 4-1589,-2 1 9,-2 3 14,-2 2 41,0 0 6,-2 2 1356,0 1-1373,0 2-17,0-1 6,0 2-6,0-2-5,1 1-45,-1-1-684,8 14-688,-3-10 656,8 13 1,-13-29 0,-1-1-1</inkml:trace>
  <inkml:trace contextRef="#ctx0" brushRef="#br0" timeOffset="148647">21372 6343 12400,'-1'-46'1000,"-1"-1"0,1 1 1,-1-10-1,-3 7-169,-14-3-895,2 33 715,-1 11-646,4 6 997,-3 8-664,-4 5-50,-3 9 60,-4 5-2,-2 8 646,-2 6-622,-2 4 599,1 3-1075,1 3-134,4-1-236,4 3 46,7-2 202,12-8 0,5 1-179,5 8 219,2-12 0,4-3 330,14-6-284,25 4-7,-10-13 172,18 1 27,-16-15 152,16-7-74,-16-5 35,10-6 5,-21-7 33,-4-3 208,3-17-69,-9 6-188,0-14-29,-11 10-39,-4-3-274,-2-1 229,-3-2 2774,0 0-2779,-2 1 0,-2 0 5,-2 2 14,-1 8 0,-1-1 54,-7-11-1918,-2-6 1839,3 30 45,2 13-68,-3 4 217,-16 6-278,4 5-336,-13 7 269,8 6-68,0 4-587,-7 19 44,12-8-341,0 13-449,18-14-1388,5-1 2912,13 4 0,-6-18 0,6-1 0</inkml:trace>
  <inkml:trace contextRef="#ctx0" brushRef="#br0" timeOffset="148897">22274 5995 22554,'0'-9'2167,"0"1"-1601,0 8-140,0 0-124,-29-60-100,18 42-581,-5-15 0,-1 4 441,11 24 189,-1 7-251,-3 28 0,3 2 0,2 6 0,0 8 0,0 2-1592,3 1 0,1 0 1589,2-7 1,2-2-37,6 19-1849,3-3 1792,1-2-599,2-9 1,1-1 206,5 10 152,-5-14 0,2-2-599,0-7-365,-1-4-940,-2-5-7591,3-1 9051,-8-11 0,0-1 1,-8-8-1</inkml:trace>
  <inkml:trace contextRef="#ctx0" brushRef="#br0" timeOffset="149133">22008 6302 26206,'39'-22'151,"-1"0"0,0 0 0,17-8 0,-2 6-75,-19 16 0,0 4-873,0-1 1,-1-1 869,0 1 0,-1-1 61,26-4-5,-24 4 0,0 0 608,22-3-675,-5 0 314,-12 2-348,-23 5-22,-2 0-18,-10 1-55,-3 1 826,0 0-1677,-1 3-421,-1 2-4094,-2 5-4398,-3 1 8980,0 0 1,2-5-1,1-3 1</inkml:trace>
  <inkml:trace contextRef="#ctx0" brushRef="#br0" timeOffset="152097">23323 5797 19372,'20'-50'382,"0"0"1,-1 4 0,4 7-30,22 6-197,-8 11-55,-3 8-17,-11 9-28,0 1 1117,0 2-1151,0 2-2799,0 3 2788,-1 4 989,-2 3-1000,-1 5-6,-4 4-16,-3 4-17,-6 5-1503,-6 5 1519,-8 4 6,-9 5-1325,-10 3 1319,-9 3 9,15-23 0,-2 0 0,-1 0 0,-1 1 5,-1-1 1,-1 0-146,-1-1 1,1 1 153,0-2 0,1-1 5,2-1 1,0 0 1413,-18 14-1402,2 3-12,17-14 1997,4 0-1762,19-13-32,8-6 22,9-2-12,12-7-1561,9-5 1472,13-5-860,8-4 759,-25 8 0,0 0-3,3-2 0,0 0-11,2 0 0,0-1-575,1 0 0,-1 0 547,1 1 0,1 0-311,12-5 0,4 1 325,2-1 0,-1 1 0,-16 4 0,-2 1 0,-7 3 0,-1-1 0</inkml:trace>
  <inkml:trace contextRef="#ctx0" brushRef="#br0" timeOffset="162106">16630 14695 10018,'-42'2'1227,"-1"0"1,0 0 0,-8 1 0,-2 0 0,6 0-609,4-1 0,2 0-73,-9 1 0,1 0 790,12-2 0,4 1-356,-3-1-744,-2 0-74,39-2-39,11-2-16,11-4-23,11-3-1555,13-3 1521,14-1-33,-25 7 0,2 0-1449,4 1 0,3-1 1437,3 1 1,2 1-380,3 0 0,1 0 374,2 1 0,1 0-741,1 1 0,0 0 741,0 0 0,2 1 13,-4 1 0,2 0 1,-1 0-11,-13 0 1,-2 0 0,2 0 3,12 0 1,2 1-1,-4-1 1,3 0 1,-4 0-12,1 1 0,-1 0 11,-4-1 1,0 1-4,-2 0 1,-2 0 121,-3 0 0,0 0-124,10 0 0,-2 0-1,-15 1 1,-1-1-12,7 1 1,-3 0-31,1 1-17,-9 0 1818,-10-1-1863,-9 0 624,-11 0-831,-8-1 2620,-10 1-2799,-9-1-2567,-7 0 2304,-7 2-85,-5-1-2315,-5 1 2158,-5-1-1479,-1 1 1361,-3 0-204,0 0-451,3 1 1,-2 0 1291,22-1 0,0 1 436,-23 0 1,2 1-238,25-1 0,3 0 75,-3 0 0,0 1 64,0-1 1,0 1 67,-1 0 0,0 1 53,0-1 0,-1 0 36,0 1 1,1 0 24,-2 0 1,1 0 27,0-1 1,0 1 33,-1 0 0,1 0 37,0 0 0,0-1 38,1 1 1,-1-1 339,-12 2 0,1 0-177,11-1 0,1-1 39,-9 1 1,2 1 414,-9 1 29,6-1 10,6 0 2804,-6 0-1795,9-1-976,4-2-100,13-1 2370,12-1-2617,3-1 1118,2 0-1392,8 0 33,2-1 18,11-2-39,5-1-7,9-2-38,10 1 336,8-1-399,9 1-83,-27 2 0,1 0-17,2 1 0,1-1-1465,1 0 0,1 1 1462,0-1 1,2 0 46,18-1 1,2 0-1024,-15 1 1,1-1 969,14 0 1,-1 0-552,-17 0 1,-3 1 564,1 0 1,0-1-65,-1 1 0,-1 0 67,-1-1 1,0 0-12,-1 1 0,-2-1 0,-1 0 1,-1 1 41,29-4 1151,-6 1-1173,-7 1-12,-5 1-22,-8 1-11,-7 1 1524,-7 1-1552,-7 0 1173,-6 1-1184,-5 0 3233,-3 0-3765,-1 0 489,-5 0-791,1 1-903,-5 0-3170,-2 0-3965,-1 1 8883,0 0 0,5-1 0,2-1 0</inkml:trace>
  <inkml:trace contextRef="#ctx0" brushRef="#br0" timeOffset="162906">16993 13662 15300,'-3'-4'3271,"1"1"-818,2 3-2173,-23-62-2643,18 36 2455,-8-12 1,3 1 58,13 15 744,1 0-772,5 1-4,3 1 405,3 1-345,10-5-95,7 5-73,0 1 11,1 7-10,-10 7-24,1 2-4,-2 2-1,0 3-11,-2 2 1364,-1 4-1437,4 11 51,-6-1-34,4 21 50,-14-11-533,-1 12 545,-10-8-3195,-4 2 3211,-6 1 6,-7-1-318,-3 1 335,-3-4 11,-2-2-2033,1-3 2044,1-3-5,4-5-288,4-3 282,4-4 1889,5-3-1906,4-4 318,3-2-83,3-3 1,3 1 50,3-1-17,7 0-62,4 0 740,6-1-851,5-2-29,5-1-618,3-2 585,2 0-6,1-1 12,19-5-35,-15 3 1,12-3-2080,-20 4 2063,-3-1-23,-3 1 1432,-3 1-1526,-3 0-141,-3 1-313,-5 1-4012,1 1-4333,-8 1 9681,-1 1 0,-6 2 0,-1 0 0</inkml:trace>
  <inkml:trace contextRef="#ctx0" brushRef="#br0" timeOffset="193541">22775 14831 21330,'48'-2'227,"1"-1"1,-1 0-1,-1 0 1,0 0 0,-2 2-1816,7 0 0,-2 0 1697,4-1 0,2 0-11,1 0 0,0-2 6,2 1 0,0-2-722,0 1 0,0-1 724,0-1 1,-1 1 2,1-2 0,-1 1 6,-1-1 0,1 0 5,0 0 1,-1 0-7,1-1 1,-1 1-538,1 0 1,-1-1 509,1 1 0,-1 0-17,0 1 1,0-1-233,-3 1 1,3 0 235,-8 1 1,2 0 0,-3 1-93,5-1 0,-1 0 57,12 0 1,-4 1-15,-26 2 0,-4 0 1252,19-1-1086,-12 2-90,-18 0 2331,-6 1-2633,-37 0-130,2 0-309,-26 0-306,7 2-919,-6-1 1865,-9 2 0,25-2 0,2 0 0</inkml:trace>
  <inkml:trace contextRef="#ctx0" brushRef="#br0" timeOffset="194518">23808 13583 19837,'0'-7'2442,"0"1"-1781,0 6 1238,0 0-1939,9-45 1,-7 34 6,6-31-1,-8 48 62,-1 14-22,0-1 5,-2 12 28,0 26-28,1-19-11,-1 25-199,3-30 210,0 0 0,0-3 12,0 5 10,0-6 35,0-2 16,0-13 280,0-8 132,0-4-37,0-2-268,-1-11-135,0 0 0,1-13 22,-1-13-50,2 5 6,2-15 22,8-9-28,-3 26 0,2-2-242,2-6 1,0 1 258,9-20 11,-3 13 117,-6 14-78,-6 10-5,0 0-23,-4 12-28,-2 3-22,0 3-50,0 2-29,-1 3 28,-2 3 46,-12 29-12,3-8 483,-10 22-483,7-15 0,1 4-6,0 0 0,3 1 6,3-2 6,2-1 0,4-3-1,0-2 29,3 12-17,0-23 22,-1 8 157,2-27-6,-2-6-139,0-4-40,0-7 17,0-15-17,-1 4-11,-1-12 22,-2-7-5,0 10 6,1-11-18,2 6 6,0 13 6,2-2 6,0 13-23,1 8-17,-1 1-22,0 7-23,-1 0 51,0 11 22,0-1-22,0 21 0,0-8-3437,-1 12 3302,-1-5-2478,-2 24 529,1-9 2095,1-9 0,0-2 0,2-6 0,0 0 0</inkml:trace>
  <inkml:trace contextRef="#ctx0" brushRef="#br0" timeOffset="210878">7972 3143 17193,'-7'-3'-3178,"1"1"1904,6 2 1609,0 0 1,0 0 0</inkml:trace>
  <inkml:trace contextRef="#ctx0" brushRef="#br0" timeOffset="211275">6686 7174 16294,'-2'5'271,"0"0"0,2-5 0</inkml:trace>
  <inkml:trace contextRef="#ctx0" brushRef="#br0" timeOffset="212679">14507 16908 7196,'45'-11'278,"0"-1"0,-4 2 1,-5 1-122,-9 4-40,-1 0-38,-2 3-57,-2 0-84,-4 1 656,-4 1-437,-4 0 623,-5 1-41,-3 1 113,-9 2-303,-6 3-386,-11 4-135,-11 4-2240,-11 5 2196,-9 4 18,25-12 1,-3 1-751,-17 6 1,-2-1 800,13-4 1,0-1-1003,-13 4 1,2 0 1023,17-7 1,2-1 97,-26 8-102,5-1 141,8-3 35,6 0 843,7-2-627,5-1-49,6-2-81,5-3 1454,6-1-1332,3-1 3272,4-2-2681,4 0-58,3-1 511,18 0-475,2-1-19,18-4-264,-8-2 0,3-1-150,11-4 0,1 0-1848,2-1 1,0 0 1531,4-1 0,-2 1 245,-15 5 0,-2 0-563,0 0 1,-1 0 387,-3 1 1,0 1 274,25-6-40,-9 4-312,-10 1 329,-11 3 63,-11 2 243,-8 1-255,-10 0 1163,-10 3-1405,-12 2-147,-12 4 175,-14 4-74,-9 4-159,25-7 1,-3 0-1432,-21 5 1,-2 1 1511,12-4 1,0 1 444,5-1 0,-3 0 0,3-1-439,-5 2 0,2-1-176,-1 0 1,1 1-113,1-1 0,1-1 0,2 0 0,1 0 0,3-1 0,2-1 0,4 0 0,0-1 0,-3 1 0,2-2 0,-9 3 0,1-3 0,25-5 0,8-1 0,4-1 0,7-2 0,4-4 0,9-4 0,9-5 0,10-5 0,11-4 0,-18 11 0,0 0 0,3-1 0,3 0 0,20-4 0,1 0 0,-11 5 0,0 0 0,14-2 0,1 1 0,-18 6 0,-1 1 0,0 2 0,1 0 0,-1 2 0,-1 0-221,0 2 1,0 0 43,5 3 0,-4 0 0,4 0 0,-4 2 0</inkml:trace>
  <inkml:trace contextRef="#ctx0" brushRef="#br0" timeOffset="213609">23646 17065 12416,'-5'-3'3243,"1"1"-986,4 2-2297,-33-45-38,26 31-23,-21-35-151,44 37 123,2 2 40,10-3-3421,1 4 3409,5 2 29,5 1-2270,3 1 2303,3 2-315,2 0 326,-1 2 11,-1 1 6,-5 0-39,-6 0-6,-7 0 5,-7 0 124,-8 0 258,-6 0 1966,-30 2-2291,1 0 22,-26 3-12,5 0 9,7-1 1,-1 1 2,-23 1-12,20-2 1,0-1-1764,-18 3 1781,2-2-118,19 0 0,-2 0 126,2 0 0,-1 0 16,-15 2 1,1-1-42,19-1 0,3-1 11,-30 2-51,45-3-55,7-2 2048,4 0-2031,4 0 3536,22 0-3253,-2-1 10,25-2-78,-14-1 1,4-1-14,5 0 0,4-2 201,11-1 0,1 0-1649,-9 2 1,-2-1 1525,-2 1 1,-3 0 209,13-1-99,10 1-26,-12 3-6,-5 1 364,-20 2-513,-19 0 808,-3 0-576,-8 2 389,-6 2 35,-11 3-55,-12 4 1,-11 2-563,3-3 0,-5 1-998,-7 0 0,-1 0 899,-1 0 0,-1 0-13,1-1 1,2-2 100,16-2 1,2 0-4,1-1 0,2 1 320,-27 3-45,11 1 41,4-1 2188,20-3-1652,4-1 3318,18-3-4113,4-2-231,5 0 0,19-4 0,4-1 0,19-5 0,0-1 0,9-3-368,5 0 307,-29 6 0,0 0 306,0 1 0,0 0-245,-1-1 0,1 1 0,10-3 0,1 1 0,17-4-154,-24 6 0,-1 1 107,20-1 1,-31 4 0,6 0 0</inkml:trace>
  <inkml:trace contextRef="#ctx0" brushRef="#br0" timeOffset="215612">14510 17636 15195,'-1'-43'-1476,"1"11"1570,2 39-136,5 12-101,0-1-4,4 10 63,0-5-14,0 4-87,3 1 14,1 2-14,2 0 172,2-2 0,1 1-424,7 7 426,-5-7 1,1-1 51,4 2 127,3 1 6,16 11 110,-9-10-126,-13-11 0,1 0 67,3 0 0,0-1-1021,18 12 999,-15-12 0,0-1 168,17 7-28,4-3 47,2 0-38,3-3 42,3-2-1699,-29-9 1,2 0 1550,-1 0 0,1-1-8,1 0 0,1 1-997,16 3 0,1 1 958,-11-4 0,0 1-348,13 2 1,-1 0 313,-13-4 0,-3 0-4,2-1 1,-1 1 159,2-1 1,0 1-135,-1-1 0,2 0 76,18 3 1,4 1-77,-19-5 1,1 1 0,2 0 34,11 1 0,3 0 1,-2 0-5,-10-2 0,-2-1 0,-1 0 12,0-1 1,0 0 0,-3-1 621,6 0 0,-3-2-595,3 1 0,-1-1 13,1-1 1,0 0-128,2-1 0,-1 0-3,1-1 0,0-1-175,1-1 1,-1 1 361,-1-2 1,3 1-64,7-2 1,7 0 0,-5 0-439,-2 0 1,1 0 360,0-1 1,5 1-1,-7 0 93,-9 0 1,-3 1 52,1 0 0,1-1-78,0 0 1,0 0-21,0-1 0,0 1 164,0-1 1,0 0-356,1-1 0,-1 0-184,1 1 1,0-2 197,-1 1 0,2 0 27,-3 0 1,3 0 0,-3-1-30,8 0 0,1-1 46,-12 3 1,6-2-1,-1 1 1,-5 0-141,12-2 1,-3-1 112,-6 2 1,1 0-1,-2-1-36,2 0 0,0-1 205,-4 0 1,3-1 0,-1 0-204,6 0 1,1-1-20,-10 2 1,3-1 0,-1 0 23,-2 2 1,0 0-1,0 0-22,1 0 1,1 0 0,-1-1-32,-1 1 1,1 0-1,-2 0-3,17-3 1,-2-1 337,-3 1 1,-1-1-261,-13 4 1,0-1 143,11-2 1,1-2-351,-2 0 0,-2-1-61,-10 4 1,-1-1 11,12-3 0,-2-1 0,-13 5 1,-2-1 8,1 1 0,0-1 374,0 1 1,0-1-405,0 0 0,0 1-160,0-1 0,1 1 661,-1-1 1,0 0-8,-1 1 0,1 0 11,13-5 1,0 1-121,-13 4 1,1-1 19,20-6 1,-1-1-32,-23 9 0,-2-1 11,8-2 1,-1 0 165,10-4-468,-3 0 29,-3 2-4,-2 0 899,-3 0-323,-2 1 543,8-8 756,-11 6-1775,6-7 0,-14 7 0,0-1 0,-2-1 0,0-1 0,6-5 0,-7 6 0,3-1 0,-8 8 0,-6 6 0,-1 1 0,-5 3 0,-2 2 0,-4 0 0,3 1 0,-4 1 0,2 1 0,-3 3 0,-2 2 0,-4 4 0,-4 3 0,-2 3 0,-3 2 0,-3 2-643,-2 1 569,-3 1 398,-3 1-239,-2 1 131,-4 0-170,8-5 0,0-1-46,-20 12 0,17-10 0,-1-1 0,-18 10 0,13-9 0,-4 1 0,-5 1 0,-1 0 0,-1 1 0,1-2 0,-2-1 0,2-2 0,12-5 0,1-2 0,-1 1 0,-1 0 0,-2-1 0,0 1 0,0-1 0,-2 1 0,3-2 0,-3 1 0,-4 1 0,0-1 0,-3 0 0,0 1 0,1-1 0,-7 1 0,3 1 0,-3 0 0,7-3 0,-3 1 0,1-1 0,5-1 0,-11 2 0,3-2 0,-2 1 0,-1 0 0,1 0 0,-4 0-170,5-2 1,-4 2 0,0-1 4,11-3 1,0 1-1,0-1 1,0 0 43,-1 0 0,1 1 1,-1-1-1,1-1 45,-14 3 0,0-1 0,4 0-39,-3-1 0,-5-1 536,13-1 0,-8 0 1,-3 1-1,1-1 1,7 0-422,-2 0 0,6-1 0,-6 1 0,2-1 0,-6 2 0,-1-1 0,2 0 0,9-1 0,-12 1 0,6 0 0,-3-1 0,0 1 0,1-1 0,-1 0 0,0-1 0,-1 0 0,2 1 0,-1-1 0,0-1 0,1 0 0,-1 0 0,0 0 0,1 0 0,-1-1 0,1 0 0,-1 0 0,0 0 0,0-1 0,1 0 0,-2 0 0,5 0 0,-3-1 0,2 1 0,13-1 0,2 0 0,-2 0 0,-11 0 0,-2 0 0,1-1 0,0-1 0,1 0 0,2 0 0,-10-1 0,1-1 0,9 0 0,-3-1 0,4 0 0,-4-1 0,3-2 0,0 0 0,0-1 0,2 1 0,-2-2-43,-6-2 1,-5-2-1,5 1-120,2 0 0,0 0 64,1 1 1,-3-2 0,3 0-20,-2-3 0,5 2-72,12 3 0,0-1 5,-9-3 1,2 0 17,16 5 0,3 0-164,-26-12-29,3 1 21,5-2 139,16 7 0,0-1-279,-13-12 270,16 12 1,1-2-42,2-3 0,3 0-589,-14-14 359,14 11 0,1-1-546,-5-14-135,1-1 80,3 1 20,2 0 120,-1-8 56,8 15 120,0-3 2,8 21 167,2 4 29,1 5-141,1 3-183,1 2-962,0 2 497,4 8 1393,1 3 0,0-2 1,0 1-1</inkml:trace>
  <inkml:trace contextRef="#ctx0" brushRef="#br0" timeOffset="217413">21837 18325 20408,'9'-31'-241,"0"0"1,5-16 206,-14 53 73,-1 3-27,-1 4-24,-1 2-38,-2 11 16,1-6 1,-3 8-79,1 4 61,1-6-338,-2 7 344,1-9-34,0-1 17,-1 2 6,1-1-84,-5 18 73,3-10 28,-1 10 28,4-22 376,2-8-309,2-8 383,0-2 748,1-1-923,0-6-158,0-3-39,1-8 12,0-3 10,1-5 12,2-4-11,0-2-1,0-2-860,2 1 843,0 1-3107,1 0 3107,0 2-58,0 1 116,0 3 4,-1 1 6,0 4 0,-2 1-17,-1 1 96,0-6-124,-1 7-28,1-4 600,-1 7-656,0 7 3343,-1-1-3399,-1 6-8,0 1 14,0 5 16,-1 2 40,-5 19-56,0-3-3392,-5 13 3391,0-8-2273,0 2 2240,-2 0-1038,0 2 1043,0-1-276,1 1 294,1-2 1351,0 12-1351,5-12 10,1 7 2351,4-17-2322,1 4 50,0-12 40,0 2 2143,0-12-1382,0-2 174,0-5-852,0-3-100,0-8 380,1-3-375,0-7 11,1-4-16,1-4 39,4-22-17,0 12-12,4-16-1466,-2 18 1434,1 4-18,1 1 73,2-3-28,-4 14-16,0-1-12,-5 19-17,-2 3-22,-2 4-184,0 0 1594,-2 6-1460,-2 11 16,-1 4 29,-3 9-3415,2-4 3392,-1 1-346,1 1 318,0 0 6,0 1 5,-1 1 11,0 1-44,-2 12-130,3-10 152,-2 7 3185,3-16-3196,0 5 529,2-10-490,0 1 90,2-11-11,0-3 288,1-2-161,0-1 156,0-1-459,0-8-291,0 1-846,0-7-4452,-1 4 5708,-1-1 1,1 4 0,0 1 0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A21F9-CF2E-BEDD-431D-1BE1CB4F40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6DA8EF-F225-5A0A-BBBB-69981FB004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8286F-A6F0-F6B2-D778-65E9158E4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3E0DE-778C-03B0-9E02-FDC0D1BAC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E017E-A02D-0E4B-E0A3-46EE4ED1B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3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5C9D9-CDF5-E850-892D-3860DF316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D18FA-E44A-3D78-4022-7D079FE43B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7F6FF-F47F-32D6-8B4D-0B3B88504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E7953-215F-2FE2-98B9-2A1756FD1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D594-4624-F1C7-8422-C1EA0A453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670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5CEC17-F9D7-2FF1-B31C-AEEAA0EDBF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28C0C4-4C11-1B13-E018-4FBC3A4DC9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242BD-7CB9-248B-CDF1-3E7135E56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8698E-7CB0-4DB3-1EEA-EF40D1B3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4BB34-F438-F396-6120-5447CE8B4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82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81934-2D84-8465-993A-4E690067C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BA767-FEB7-1298-009B-21706B258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BDA3D-8151-CE95-1CE4-EA4815230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71203-41AE-AA22-6FA9-C1C1DB4F3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A8ED7-F76B-03F5-54E9-2B19C2BC1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92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FA3BD-8634-9DD1-CBB7-1D01973DB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AA24E4-2D4E-5A52-9BD8-D30177F0AA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3D394-B48E-7D45-BF2A-81F361C23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D17D5-059B-9760-5F5A-0BF2879F4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D8B49-58DB-B2D1-AB8E-99A462451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71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C2427-C40E-437F-433C-CC8200911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DAED9-2EDF-F6D4-D258-F42E17F61E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9FDD6C-21E5-0546-1582-4902B91A52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56241F-1980-764C-5D1A-1CA95F89D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65C87-38B9-04B5-6E85-296A20818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821707-12B4-C749-3BFB-DE00BF51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19093-CD06-35E0-EE49-BF8669B46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771602-7BA3-E7A5-FE32-C04D239D9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4C68EC-0CD3-2C9B-2A28-BE61E8066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5AE4D6-9E6D-3E40-002F-ED97CB3A87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CCF10B-05E5-320B-E4C3-49F12B39D7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9D7F2F-369D-44FC-D790-1BD963A13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297047-B370-1BDA-69C6-18F1CAD5D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184D0E-3945-808A-15AD-29EFEB607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12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1DC60-E3E8-0F91-EEA8-2D6A18A21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994DBA-DF39-D46C-2890-5D7762A68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8902EC-648D-5B55-A114-E2910FEAF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F0FBC7-E2F1-06B0-5ECD-F5AA3745B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36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546C91-2901-79EB-1559-7BBE8F44F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542D10-E404-02AD-01E0-1B53B4FFF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4471B-3657-67CD-8437-ECDE54BC8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93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B6961-A2C3-5CC2-6F17-0DC6AB3C2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FBD51-D4C8-4A2C-E1DF-1305E62F6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84C93B-C5CC-BA23-774F-A7801DCBE8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29CF4B-B6F9-E90B-DCC8-4AFA4D378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BBA879-6AE2-4060-76EC-333BAD662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D47CF-103D-4187-25C9-694E011F1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5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95428-5291-EC16-CE30-5139E80F5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97B661-BE15-7C40-028C-8177BA40F4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1CE27-493A-5CFE-26E2-E6EAC69C46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911C9-AED7-BBDB-AEB2-18D1899B8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845F45-34AE-8AE5-35C2-7E5FB1A11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CEBCE7-9060-BCD9-F54B-1E768B77B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396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64F204-6776-CA80-0BEE-8900E119F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A82619-D430-0BC4-266C-1FC672733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9578C-2BA2-51AC-CBE2-013BE6C70A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933FE4-55C5-4146-98EA-8AFCE21D9D83}" type="datetimeFigureOut">
              <a:rPr lang="en-US" smtClean="0"/>
              <a:t>9/14/25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11E85-3EC6-A918-BE55-1B20F87222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A5C50-20B9-EEF2-3BD7-AE06700792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E0A3C1-D582-EB43-91B5-BA7A4304C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375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D41FA45-70BD-0199-20F9-E5CAF286B2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F0C54FE-2595-B19C-F98C-939C6A775470}"/>
                  </a:ext>
                </a:extLst>
              </p14:cNvPr>
              <p14:cNvContentPartPr/>
              <p14:nvPr/>
            </p14:nvContentPartPr>
            <p14:xfrm>
              <a:off x="719280" y="2684520"/>
              <a:ext cx="3160440" cy="9777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F0C54FE-2595-B19C-F98C-939C6A77547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9920" y="2675160"/>
                <a:ext cx="3179160" cy="99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24992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DB45FE-738D-8A18-FD37-DB19477A6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9E506E8-9031-0791-A17E-B601F12B5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03068F7-F8B1-66B8-FA4D-E1D9D96711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701EAC7-ECA7-4130-BC0A-9C2E0DCE3FFE}"/>
                  </a:ext>
                </a:extLst>
              </p14:cNvPr>
              <p14:cNvContentPartPr/>
              <p14:nvPr/>
            </p14:nvContentPartPr>
            <p14:xfrm>
              <a:off x="221760" y="311040"/>
              <a:ext cx="9772920" cy="54176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701EAC7-ECA7-4130-BC0A-9C2E0DCE3F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2400" y="301680"/>
                <a:ext cx="9791640" cy="543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812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74FF2E-8658-764F-F9AC-1E35F9016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E927D2C-9FF6-25ED-3522-BE8CC5EA0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639BCDC-E021-D2EB-9657-AF504A0C40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126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D50E3F-94C2-F45A-5A9A-1E475701F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38E493-214E-897C-44A7-296A44E56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29ED7DCE-07B9-ADCD-3C3B-FC9967FD83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463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5545A4-B453-224B-A66F-158F7D760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DA97D95-D84C-0710-67A3-0AF991026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794802BC-05ED-29DF-EE0E-188654E2E6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604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2C0C30-44E9-6155-7EA9-CC8B86FFF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D0FAEE7-2706-E1A7-507A-5ADB93F7A4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667F803-6F62-4EC3-B003-0742E033F3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578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DCA7E5-BE92-318E-E57D-C8F879D01D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BB4B4EE-BB85-A4C7-53DA-5A5468D12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C94DE4D9-2387-ABBD-26F1-C9C615173A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486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68805C-59FD-D994-859F-308C57AB1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B773D3F-FA2D-AD34-A85A-86B7DDAD2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C542FAEC-94C3-C6D7-C789-7C88F65A39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268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4A74E1-6340-4020-7EBC-89B7323E1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218AA94-CD45-3F2B-3DD2-12976FF13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FDC66922-B776-8806-FE58-31C4A429B1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929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24C724-360E-3F70-B234-DDFF06FF7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70911AE-CA4F-F0C3-C676-CBD7969D8D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1C644B2-6305-3D98-2338-BB550E973B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215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F6A086-A666-C888-DA41-64584C27C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4893957-5DB6-0B9F-269E-074CB8CD8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161E464-FBE1-8ED0-ADFA-62E8F9CAE1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926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3DAF17DF-6285-6796-CBE8-ABCE31E0AB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31EBD4A-D13B-EC80-3697-39AC2E138535}"/>
                  </a:ext>
                </a:extLst>
              </p14:cNvPr>
              <p14:cNvContentPartPr/>
              <p14:nvPr/>
            </p14:nvContentPartPr>
            <p14:xfrm>
              <a:off x="576360" y="235440"/>
              <a:ext cx="9363960" cy="66225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31EBD4A-D13B-EC80-3697-39AC2E13853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7000" y="226080"/>
                <a:ext cx="9382680" cy="664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9339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BCD172-7728-5B67-F040-F7E2A0A0A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7127EF-8A40-17D1-E2B1-2FF58F0E9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B00CB6EB-277A-5458-49CB-FF2FE21409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56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9D299E-C38D-A815-9F66-942CF118E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E029BE-4235-4ABB-0801-FF597F778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639D3EB4-8EC7-31F7-6F7D-37BCBDB2C1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CC0D0C7-A75B-9D21-2399-09203C4BD442}"/>
                  </a:ext>
                </a:extLst>
              </p14:cNvPr>
              <p14:cNvContentPartPr/>
              <p14:nvPr/>
            </p14:nvContentPartPr>
            <p14:xfrm>
              <a:off x="229320" y="286920"/>
              <a:ext cx="8645400" cy="5198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CC0D0C7-A75B-9D21-2399-09203C4BD44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9960" y="277560"/>
                <a:ext cx="8664120" cy="521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5766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CB57BE-6F15-EBBB-75CC-A2ED7396B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6BE3128-0160-A862-DE42-181D9F6E6E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1F6C29F-3CAF-E422-7838-490F4A2D14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CAE9F08-3AF4-1DAC-931B-81A336AB5A44}"/>
                  </a:ext>
                </a:extLst>
              </p14:cNvPr>
              <p14:cNvContentPartPr/>
              <p14:nvPr/>
            </p14:nvContentPartPr>
            <p14:xfrm>
              <a:off x="469800" y="298440"/>
              <a:ext cx="11467440" cy="63864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CAE9F08-3AF4-1DAC-931B-81A336AB5A4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0440" y="289080"/>
                <a:ext cx="11486160" cy="640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572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88DDBE-37E6-3F56-CAE4-9B04A58BA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2CF5439-7356-2D30-6BA1-02614BF7E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68DA7F67-2CD7-DC40-2F8B-AD2FC9D3A2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EF02FDE-6D2F-AFED-1891-44056F031E50}"/>
                  </a:ext>
                </a:extLst>
              </p14:cNvPr>
              <p14:cNvContentPartPr/>
              <p14:nvPr/>
            </p14:nvContentPartPr>
            <p14:xfrm>
              <a:off x="547560" y="89640"/>
              <a:ext cx="7408800" cy="5673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EF02FDE-6D2F-AFED-1891-44056F031E5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8200" y="80280"/>
                <a:ext cx="7427520" cy="569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485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B9B5B0-9101-707E-C6AF-B5C6177EB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564B524-5E0B-1372-0B70-5F206D190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668B7196-4F6A-EC04-4F65-CDF750DCE1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8795370-DDCA-F59D-548B-27114F78BD85}"/>
                  </a:ext>
                </a:extLst>
              </p14:cNvPr>
              <p14:cNvContentPartPr/>
              <p14:nvPr/>
            </p14:nvContentPartPr>
            <p14:xfrm>
              <a:off x="801720" y="491040"/>
              <a:ext cx="8348040" cy="6228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8795370-DDCA-F59D-548B-27114F78BD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2360" y="481680"/>
                <a:ext cx="8366760" cy="624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8707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5CADFD-DDCC-8C62-5311-302664D61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A62DA54-C433-51D2-2537-474CC179B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A986EAC-F43B-0336-3042-6EB2499B2C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ED909F9-883C-CA64-66FA-AC81ECA63241}"/>
                  </a:ext>
                </a:extLst>
              </p14:cNvPr>
              <p14:cNvContentPartPr/>
              <p14:nvPr/>
            </p14:nvContentPartPr>
            <p14:xfrm>
              <a:off x="762480" y="349560"/>
              <a:ext cx="4372200" cy="707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ED909F9-883C-CA64-66FA-AC81ECA6324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3120" y="340200"/>
                <a:ext cx="4390920" cy="72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766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0181E3-25B5-A986-A1C7-85D9C4779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3441674-ECA6-8CCF-42BC-FA0AFF8B3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3652B497-B59C-D91F-8FB8-01FB59A2E5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96FC14B-65FB-F8D0-757C-E24E8A59423C}"/>
                  </a:ext>
                </a:extLst>
              </p14:cNvPr>
              <p14:cNvContentPartPr/>
              <p14:nvPr/>
            </p14:nvContentPartPr>
            <p14:xfrm>
              <a:off x="560880" y="18360"/>
              <a:ext cx="11358720" cy="41205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96FC14B-65FB-F8D0-757C-E24E8A5942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1520" y="9000"/>
                <a:ext cx="11377440" cy="413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7370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B1D809-0BB1-BC9B-20A0-8570D076A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69C554-DD1A-6805-B0E2-C32E3D3B0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87120C5A-6229-C524-F5D7-1B76E6892F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F9E5CFE-9E06-DD40-80EE-0B5DE22102D6}"/>
                  </a:ext>
                </a:extLst>
              </p14:cNvPr>
              <p14:cNvContentPartPr/>
              <p14:nvPr/>
            </p14:nvContentPartPr>
            <p14:xfrm>
              <a:off x="1401840" y="354960"/>
              <a:ext cx="7675560" cy="63684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F9E5CFE-9E06-DD40-80EE-0B5DE22102D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92480" y="345600"/>
                <a:ext cx="7694280" cy="638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7305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0</Words>
  <Application>Microsoft Macintosh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2025-09-14T08:31:52Z</dcterms:created>
  <dcterms:modified xsi:type="dcterms:W3CDTF">2025-09-14T10:20:54Z</dcterms:modified>
</cp:coreProperties>
</file>

<file path=docProps/thumbnail.jpeg>
</file>